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70" r:id="rId12"/>
    <p:sldId id="271" r:id="rId13"/>
    <p:sldId id="272" r:id="rId14"/>
    <p:sldId id="267" r:id="rId15"/>
    <p:sldId id="269" r:id="rId16"/>
    <p:sldId id="266" r:id="rId17"/>
    <p:sldId id="268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6" r:id="rId48"/>
    <p:sldId id="304" r:id="rId49"/>
    <p:sldId id="303" r:id="rId50"/>
    <p:sldId id="305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751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6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2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9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8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6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0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7/10/2021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92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ybeatton@hot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V2bx3ZTJK4?feature=oembe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5gEHkmsGqE?feature=oembed" TargetMode="External"/><Relationship Id="rId5" Type="http://schemas.openxmlformats.org/officeDocument/2006/relationships/image" Target="../media/image199.jpeg"/><Relationship Id="rId4" Type="http://schemas.openxmlformats.org/officeDocument/2006/relationships/image" Target="../media/image198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am_fEvQhP0?feature=oembed" TargetMode="External"/><Relationship Id="rId5" Type="http://schemas.openxmlformats.org/officeDocument/2006/relationships/image" Target="../media/image201.jpeg"/><Relationship Id="rId4" Type="http://schemas.openxmlformats.org/officeDocument/2006/relationships/image" Target="../media/image200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V3xZGiU7fo?feature=oembed" TargetMode="External"/><Relationship Id="rId5" Type="http://schemas.openxmlformats.org/officeDocument/2006/relationships/image" Target="../media/image203.jpeg"/><Relationship Id="rId4" Type="http://schemas.openxmlformats.org/officeDocument/2006/relationships/image" Target="../media/image202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8JcXmSAozU?feature=oembed" TargetMode="External"/><Relationship Id="rId5" Type="http://schemas.openxmlformats.org/officeDocument/2006/relationships/image" Target="../media/image205.jpeg"/><Relationship Id="rId4" Type="http://schemas.openxmlformats.org/officeDocument/2006/relationships/image" Target="../media/image204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I3UbjhqQ_o?feature=oembed" TargetMode="External"/><Relationship Id="rId5" Type="http://schemas.openxmlformats.org/officeDocument/2006/relationships/image" Target="../media/image207.jpeg"/><Relationship Id="rId4" Type="http://schemas.openxmlformats.org/officeDocument/2006/relationships/image" Target="../media/image206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q_GQ-eVa9k?feature=oembed" TargetMode="External"/><Relationship Id="rId5" Type="http://schemas.openxmlformats.org/officeDocument/2006/relationships/image" Target="../media/image209.jpeg"/><Relationship Id="rId4" Type="http://schemas.openxmlformats.org/officeDocument/2006/relationships/image" Target="../media/image208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YRvvIFHQkQ?feature=oembed" TargetMode="External"/><Relationship Id="rId5" Type="http://schemas.openxmlformats.org/officeDocument/2006/relationships/image" Target="../media/image211.jpeg"/><Relationship Id="rId4" Type="http://schemas.openxmlformats.org/officeDocument/2006/relationships/image" Target="../media/image210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faByuz5a04?feature=oembed" TargetMode="External"/><Relationship Id="rId5" Type="http://schemas.openxmlformats.org/officeDocument/2006/relationships/image" Target="../media/image213.jpeg"/><Relationship Id="rId4" Type="http://schemas.openxmlformats.org/officeDocument/2006/relationships/image" Target="../media/image2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k66WfMQspg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H2aCAi6xvg?feature=oembe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gnQCXiGItg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E9UDWFB3rI?feature=oembe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JM2K9ClprM?feature=oembed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LteswW42Go?feature=oembed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VLEgIkH8RI?feature=oembed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E73AVUMveo?feature=oembed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sybiiiiR00?feature=oembed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Kn1mJUz8Y8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gQq168OVvo?feature=oembed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Hk3eI2mDt8?feature=oembed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ZBorLW-cAk?feature=oembed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MfBkbKDFp4?feature=oembed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eV-BGF19zo?feature=oembed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qUgcAzb6FU?feature=oembed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vpAi8C4Iwg?feature=oembed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hOTKXMkUZs?feature=oembed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rcfswr76Uc?feature=oembed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VpCJlTjuvc?feature=oembed" TargetMode="Externa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JDroL44neg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NqXyARGaFc?feature=oembed" TargetMode="Externa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N996QIZtfo?feature=oembed" TargetMode="Externa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n36sa4nN1U?feature=oembed" TargetMode="Externa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qVRtVHHglI?feature=oembed" TargetMode="Externa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aIMt5b3lgE?feature=oembed" TargetMode="Externa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0tj5zLs5UY?feature=oembed" TargetMode="Externa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TJENAAlNwI?feature=oembed" TargetMode="Externa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At4K4fM6NU?feature=oembed" TargetMode="Externa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6KH_QdkqNw?feature=oembed" TargetMode="Externa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dirdre_xtE?feature=oembed" TargetMode="Externa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VdvC2Tph6o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8Kr7LZynLk?feature=oembed" TargetMode="Externa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ApwY_1kOjM?feature=oembed" TargetMode="Externa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iJs_dUclFY?feature=oembed" TargetMode="Externa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Rc78yWejd4?feature=oembed" TargetMode="Externa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COt5DBC82k?feature=oembed" TargetMode="Externa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NZCKSEWjI4?feature=oembed" TargetMode="Externa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AFpaLmxJRg?feature=oembed" TargetMode="Externa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PT9PQ2gSJI?feature=oembed" TargetMode="Externa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JkFvHNFQns?feature=oembed" TargetMode="Externa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FgMf9w4lJk?feature=oembed" TargetMode="Externa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sEp97sWAyE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w76KL2_ytw?feature=oembed" TargetMode="Externa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4e31cOBQtk?feature=oembed" TargetMode="Externa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ReG5YbfSaM?feature=oembed" TargetMode="Externa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YtG_Krua2c?feature=oembed" TargetMode="Externa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Pz0rL_AT0Q?feature=oembed" TargetMode="Externa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tpBQjAp65M?feature=oembed" TargetMode="Externa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475254919?app_id=122963" TargetMode="Externa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tru0y1XwkE?feature=oembed" TargetMode="Externa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sWkPV_op7M?feature=oembed" TargetMode="Externa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P5vRN79noE?feature=oembed" TargetMode="Externa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N9PiNDedLk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MEmPGkiEOM?feature=oembed" TargetMode="Externa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LFLi7-jBHU?feature=oembed" TargetMode="Externa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OgIVoVjpUo?feature=oembed" TargetMode="Externa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yHCe9pAsqU?feature=oembed" TargetMode="Externa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AZ0NmhSb1Y?feature=oembed" TargetMode="Externa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onXCIT-EfQ?feature=oembed" TargetMode="Externa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l0rGiixHOE?feature=oembed" TargetMode="Externa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IIRzNV_LS0?feature=oembed" TargetMode="Externa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Np2FDbq1kg?feature=oembed" TargetMode="External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vn6it-ZzLY?feature=oembed" TargetMode="Externa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506207253?app_id=12296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joC3ef6nv4?feature=oembed" TargetMode="External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h5vDvyBhiA?feature=oembed" TargetMode="Externa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LeyNOUatCc?feature=oembed" TargetMode="External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ytw1_bMeb0?feature=oembed" TargetMode="External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x4cRfBXnjI?feature=oembed" TargetMode="External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cFjLpLs6T0?feature=oembed" TargetMode="Externa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aSg3If6D8U?feature=oembed" TargetMode="External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s7_8vAzIi0?feature=oembed" TargetMode="Externa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hDFpFpmQq4?feature=oembed" TargetMode="External"/><Relationship Id="rId5" Type="http://schemas.openxmlformats.org/officeDocument/2006/relationships/image" Target="../media/image155.jpeg"/><Relationship Id="rId4" Type="http://schemas.openxmlformats.org/officeDocument/2006/relationships/image" Target="../media/image15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eQav8kH1VM?feature=oembed" TargetMode="External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U5PlStFifw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OKbersQwpA?feature=oembed" TargetMode="External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BVNCimWsDs?feature=oembed" TargetMode="External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YQDqaGE7gQ?feature=oembed" TargetMode="External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Ljso9gOGjk?feature=oembed" TargetMode="External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Z_ja61NQCA?feature=oembed" TargetMode="External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U24mihkCTg?feature=oembed" TargetMode="External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LT87N1GLv8?feature=oembed" TargetMode="External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BHDvqI8Bgw?feature=oembed" TargetMode="External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SKxAFnNR0o?feature=oembed" TargetMode="External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197tZwJwZQ?feature=oembed" TargetMode="External"/><Relationship Id="rId5" Type="http://schemas.openxmlformats.org/officeDocument/2006/relationships/image" Target="../media/image177.jpeg"/><Relationship Id="rId4" Type="http://schemas.openxmlformats.org/officeDocument/2006/relationships/image" Target="../media/image17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5zmbahlO6U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VDKBolwn2g?feature=oembed" TargetMode="External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g187QCcOII?feature=oembed" TargetMode="External"/><Relationship Id="rId5" Type="http://schemas.openxmlformats.org/officeDocument/2006/relationships/image" Target="../media/image181.jpeg"/><Relationship Id="rId4" Type="http://schemas.openxmlformats.org/officeDocument/2006/relationships/image" Target="../media/image180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35mthiECH0?feature=oembed" TargetMode="External"/><Relationship Id="rId5" Type="http://schemas.openxmlformats.org/officeDocument/2006/relationships/image" Target="../media/image183.jpeg"/><Relationship Id="rId4" Type="http://schemas.openxmlformats.org/officeDocument/2006/relationships/image" Target="../media/image182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1lSCAAipbc?feature=oembed" TargetMode="External"/><Relationship Id="rId5" Type="http://schemas.openxmlformats.org/officeDocument/2006/relationships/image" Target="../media/image185.jpeg"/><Relationship Id="rId4" Type="http://schemas.openxmlformats.org/officeDocument/2006/relationships/image" Target="../media/image184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qFXLJZW1VU?feature=oembed" TargetMode="External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PJVyKX_Is8?feature=oembed" TargetMode="External"/><Relationship Id="rId5" Type="http://schemas.openxmlformats.org/officeDocument/2006/relationships/image" Target="../media/image189.jpeg"/><Relationship Id="rId4" Type="http://schemas.openxmlformats.org/officeDocument/2006/relationships/image" Target="../media/image188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PXwVWrlrNk?feature=oembed" TargetMode="External"/><Relationship Id="rId5" Type="http://schemas.openxmlformats.org/officeDocument/2006/relationships/image" Target="../media/image191.jpeg"/><Relationship Id="rId4" Type="http://schemas.openxmlformats.org/officeDocument/2006/relationships/image" Target="../media/image190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BrdSfiso5M?feature=oembed" TargetMode="External"/><Relationship Id="rId5" Type="http://schemas.openxmlformats.org/officeDocument/2006/relationships/image" Target="../media/image193.jpeg"/><Relationship Id="rId4" Type="http://schemas.openxmlformats.org/officeDocument/2006/relationships/image" Target="../media/image192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GiXDjhGeBM?feature=oembed" TargetMode="External"/><Relationship Id="rId5" Type="http://schemas.openxmlformats.org/officeDocument/2006/relationships/image" Target="../media/image195.jpeg"/><Relationship Id="rId4" Type="http://schemas.openxmlformats.org/officeDocument/2006/relationships/image" Target="../media/image194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0EUvgjOgmk?feature=oembed" TargetMode="External"/><Relationship Id="rId5" Type="http://schemas.openxmlformats.org/officeDocument/2006/relationships/image" Target="../media/image197.jpeg"/><Relationship Id="rId4" Type="http://schemas.openxmlformats.org/officeDocument/2006/relationships/image" Target="../media/image19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369938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US" dirty="0"/>
              <a:t>NSW Premier’s Reading Challenge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297369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US" dirty="0"/>
              <a:t>K-2 Book List</a:t>
            </a:r>
          </a:p>
          <a:p>
            <a:r>
              <a:rPr lang="en-US" dirty="0"/>
              <a:t>2021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98" b="39169"/>
          <a:stretch/>
        </p:blipFill>
        <p:spPr>
          <a:xfrm>
            <a:off x="19" y="-721958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F197AC82-C855-426C-8E8A-C787634CFC02}"/>
              </a:ext>
            </a:extLst>
          </p:cNvPr>
          <p:cNvSpPr txBox="1">
            <a:spLocks/>
          </p:cNvSpPr>
          <p:nvPr/>
        </p:nvSpPr>
        <p:spPr>
          <a:xfrm>
            <a:off x="116118" y="6323012"/>
            <a:ext cx="11959765" cy="442683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Created by </a:t>
            </a:r>
            <a:r>
              <a:rPr lang="en-US" sz="1400" dirty="0" err="1"/>
              <a:t>Ms</a:t>
            </a:r>
            <a:r>
              <a:rPr lang="en-US" sz="1400" dirty="0"/>
              <a:t> Kristy Beatton		</a:t>
            </a:r>
            <a:r>
              <a:rPr lang="en-US" sz="1400" dirty="0">
                <a:hlinkClick r:id="rId3"/>
              </a:rPr>
              <a:t>kristybeatton@hotmail.com</a:t>
            </a:r>
            <a:r>
              <a:rPr lang="en-US" sz="1400" dirty="0"/>
              <a:t>	                     	April 2021</a:t>
            </a:r>
            <a:endParaRPr lang="en-AU" sz="1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9717FE-535C-473E-9B2D-4089047B8AB2}"/>
              </a:ext>
            </a:extLst>
          </p:cNvPr>
          <p:cNvSpPr txBox="1">
            <a:spLocks/>
          </p:cNvSpPr>
          <p:nvPr/>
        </p:nvSpPr>
        <p:spPr>
          <a:xfrm>
            <a:off x="145367" y="-105117"/>
            <a:ext cx="11901267" cy="27902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Titles beginning with</a:t>
            </a:r>
          </a:p>
          <a:p>
            <a:endParaRPr lang="en-US" sz="2000" dirty="0"/>
          </a:p>
          <a:p>
            <a:r>
              <a:rPr lang="en-US" sz="9600" dirty="0"/>
              <a:t>a</a:t>
            </a:r>
            <a:endParaRPr lang="en-AU" sz="9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6E7C41-C198-4524-BED9-B08EE4EAAE8F}"/>
              </a:ext>
            </a:extLst>
          </p:cNvPr>
          <p:cNvSpPr txBox="1">
            <a:spLocks/>
          </p:cNvSpPr>
          <p:nvPr/>
        </p:nvSpPr>
        <p:spPr>
          <a:xfrm>
            <a:off x="5192598" y="769265"/>
            <a:ext cx="1806804" cy="164737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/>
              <a:t>a</a:t>
            </a:r>
            <a:endParaRPr lang="en-AU" sz="9600" dirty="0"/>
          </a:p>
        </p:txBody>
      </p:sp>
    </p:spTree>
    <p:extLst>
      <p:ext uri="{BB962C8B-B14F-4D97-AF65-F5344CB8AC3E}">
        <p14:creationId xmlns:p14="http://schemas.microsoft.com/office/powerpoint/2010/main" val="25550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Jan </a:t>
            </a:r>
            <a:r>
              <a:rPr lang="en-US" dirty="0" err="1"/>
              <a:t>Latta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adventures with Gerry the giraffe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1:15</a:t>
            </a:r>
            <a:endParaRPr lang="en-AU" sz="1600" dirty="0"/>
          </a:p>
        </p:txBody>
      </p:sp>
      <p:pic>
        <p:nvPicPr>
          <p:cNvPr id="6" name="Online Media 5" title="Gerry The Giraffe - True To Life Books">
            <a:hlinkClick r:id="" action="ppaction://media"/>
            <a:extLst>
              <a:ext uri="{FF2B5EF4-FFF2-40B4-BE49-F238E27FC236}">
                <a16:creationId xmlns:a16="http://schemas.microsoft.com/office/drawing/2014/main" id="{92A422B0-275C-488C-8042-0754983E6A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5192" y="-339213"/>
            <a:ext cx="9501616" cy="5368413"/>
          </a:xfrm>
          <a:prstGeom prst="rect">
            <a:avLst/>
          </a:prstGeom>
        </p:spPr>
      </p:pic>
      <p:pic>
        <p:nvPicPr>
          <p:cNvPr id="8194" name="Picture 2" descr="Image currently unavailable">
            <a:extLst>
              <a:ext uri="{FF2B5EF4-FFF2-40B4-BE49-F238E27FC236}">
                <a16:creationId xmlns:a16="http://schemas.microsoft.com/office/drawing/2014/main" id="{17747106-F42D-41B7-977E-58E80F3F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0" y="5192586"/>
            <a:ext cx="933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486068-41BD-4115-BCEF-19F1778B1A0E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9780975677094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True to Life books, 2009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42407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E9586-843E-497F-ADF3-EF3CBD173C3D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True to Life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9346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7845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 it’s only rock ‘n’ roll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12:58</a:t>
            </a:r>
            <a:endParaRPr lang="en-AU" sz="1600" dirty="0"/>
          </a:p>
        </p:txBody>
      </p:sp>
      <p:pic>
        <p:nvPicPr>
          <p:cNvPr id="5" name="Online Media 4" title="Arthur, It's Only Rock &quot;n&quot; Roll">
            <a:hlinkClick r:id="" action="ppaction://media"/>
            <a:extLst>
              <a:ext uri="{FF2B5EF4-FFF2-40B4-BE49-F238E27FC236}">
                <a16:creationId xmlns:a16="http://schemas.microsoft.com/office/drawing/2014/main" id="{BE984D15-0167-414A-8CF8-95B88CEC07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22286" y="-584201"/>
            <a:ext cx="7547429" cy="5660572"/>
          </a:xfrm>
          <a:prstGeom prst="rect">
            <a:avLst/>
          </a:prstGeom>
        </p:spPr>
      </p:pic>
      <p:pic>
        <p:nvPicPr>
          <p:cNvPr id="15362" name="Picture 2" descr="Image currently unavailable">
            <a:extLst>
              <a:ext uri="{FF2B5EF4-FFF2-40B4-BE49-F238E27FC236}">
                <a16:creationId xmlns:a16="http://schemas.microsoft.com/office/drawing/2014/main" id="{3E67AE9E-8784-4B0F-9E54-CB6E4A1D1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2" y="5202695"/>
            <a:ext cx="9239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DBEE77-D41B-40C2-A579-F0CCD92E23C7}"/>
              </a:ext>
            </a:extLst>
          </p:cNvPr>
          <p:cNvSpPr txBox="1"/>
          <p:nvPr/>
        </p:nvSpPr>
        <p:spPr>
          <a:xfrm>
            <a:off x="10899843" y="3589692"/>
            <a:ext cx="12832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8E32A3-EA3F-45DE-B543-4102C53C9603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99780316118545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2002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587738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2702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Sara Acton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As big as you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4:28</a:t>
            </a:r>
            <a:endParaRPr lang="en-AU" sz="1600" dirty="0"/>
          </a:p>
        </p:txBody>
      </p:sp>
      <p:pic>
        <p:nvPicPr>
          <p:cNvPr id="6" name="Online Media 5" title="As Big as You by Sarah Acton">
            <a:hlinkClick r:id="" action="ppaction://media"/>
            <a:extLst>
              <a:ext uri="{FF2B5EF4-FFF2-40B4-BE49-F238E27FC236}">
                <a16:creationId xmlns:a16="http://schemas.microsoft.com/office/drawing/2014/main" id="{023D6FDE-1A1D-4167-B58B-A2A6B0B8F2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9490" y="-580571"/>
            <a:ext cx="9993021" cy="5646057"/>
          </a:xfrm>
          <a:prstGeom prst="rect">
            <a:avLst/>
          </a:prstGeom>
        </p:spPr>
      </p:pic>
      <p:pic>
        <p:nvPicPr>
          <p:cNvPr id="16386" name="Picture 2" descr="Image currently unavailable">
            <a:extLst>
              <a:ext uri="{FF2B5EF4-FFF2-40B4-BE49-F238E27FC236}">
                <a16:creationId xmlns:a16="http://schemas.microsoft.com/office/drawing/2014/main" id="{3A1D8F9B-4C80-48F2-91E4-A9EC2842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2" y="5198068"/>
            <a:ext cx="13430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979667-4018-4EF8-88E6-0A537B96BB17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9781743629697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Scholastic Australia, 2015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4177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9861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Charles </a:t>
            </a:r>
            <a:r>
              <a:rPr lang="en-US" dirty="0" err="1"/>
              <a:t>Fuge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Astonishing animal </a:t>
            </a:r>
            <a:r>
              <a:rPr lang="en-US" dirty="0" err="1"/>
              <a:t>abc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3:57</a:t>
            </a:r>
            <a:endParaRPr lang="en-AU" sz="1600" dirty="0"/>
          </a:p>
        </p:txBody>
      </p:sp>
      <p:pic>
        <p:nvPicPr>
          <p:cNvPr id="5" name="Online Media 4" title="Astonishing Animal ABC - Wooldridge's Weekly Read Aloud">
            <a:hlinkClick r:id="" action="ppaction://media"/>
            <a:extLst>
              <a:ext uri="{FF2B5EF4-FFF2-40B4-BE49-F238E27FC236}">
                <a16:creationId xmlns:a16="http://schemas.microsoft.com/office/drawing/2014/main" id="{F0E0A74E-8D7C-4687-B58A-07B6A0D81A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9490" y="-580571"/>
            <a:ext cx="9993021" cy="5646057"/>
          </a:xfrm>
          <a:prstGeom prst="rect">
            <a:avLst/>
          </a:prstGeom>
        </p:spPr>
      </p:pic>
      <p:pic>
        <p:nvPicPr>
          <p:cNvPr id="17410" name="Picture 2" descr="Image currently unavailable">
            <a:extLst>
              <a:ext uri="{FF2B5EF4-FFF2-40B4-BE49-F238E27FC236}">
                <a16:creationId xmlns:a16="http://schemas.microsoft.com/office/drawing/2014/main" id="{C3242780-0C28-4B5C-A50C-7CC5D1551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52018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38EA35-2602-4849-B833-55AF6DEC0F47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9781862338111</a:t>
            </a:r>
            <a:r>
              <a:rPr lang="en-AU" sz="1400" i="1" dirty="0"/>
              <a:t>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 err="1">
                <a:effectLst/>
              </a:rPr>
              <a:t>Gullane</a:t>
            </a:r>
            <a:r>
              <a:rPr lang="en-US" sz="1400" b="0" i="1" dirty="0">
                <a:effectLst/>
              </a:rPr>
              <a:t> Children's Books Ltd, 2011	</a:t>
            </a:r>
            <a:r>
              <a:rPr lang="en-AU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20732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7669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Mandy Dos Santos, Illustrated by </a:t>
            </a:r>
            <a:r>
              <a:rPr lang="en-US" dirty="0" err="1"/>
              <a:t>Kancy</a:t>
            </a:r>
            <a:r>
              <a:rPr lang="en-US" dirty="0"/>
              <a:t> Ho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At my family table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7:28</a:t>
            </a:r>
            <a:endParaRPr lang="en-AU" sz="1600" dirty="0"/>
          </a:p>
        </p:txBody>
      </p:sp>
      <p:pic>
        <p:nvPicPr>
          <p:cNvPr id="6" name="Online Media 5" title="The Story Corner at LOST IN BOOKS - At My Family Table by Mandy Dos Santos">
            <a:hlinkClick r:id="" action="ppaction://media"/>
            <a:extLst>
              <a:ext uri="{FF2B5EF4-FFF2-40B4-BE49-F238E27FC236}">
                <a16:creationId xmlns:a16="http://schemas.microsoft.com/office/drawing/2014/main" id="{B21B3AF4-CDEA-4844-A1EF-B22E2934C1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9490" y="-580571"/>
            <a:ext cx="9993021" cy="5646057"/>
          </a:xfrm>
          <a:prstGeom prst="rect">
            <a:avLst/>
          </a:prstGeom>
        </p:spPr>
      </p:pic>
      <p:pic>
        <p:nvPicPr>
          <p:cNvPr id="18434" name="Picture 2" descr="Image currently unavailable">
            <a:extLst>
              <a:ext uri="{FF2B5EF4-FFF2-40B4-BE49-F238E27FC236}">
                <a16:creationId xmlns:a16="http://schemas.microsoft.com/office/drawing/2014/main" id="{AA6C1A80-F932-488F-9F40-9EABA9A70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2" y="5192586"/>
            <a:ext cx="11525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17ADB8-9127-4A0C-A640-CE0EEEDB8A07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9780648100003</a:t>
            </a:r>
            <a:r>
              <a:rPr lang="en-AU" sz="1400" i="1" dirty="0"/>
              <a:t>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Little People Nutrition, 2017</a:t>
            </a:r>
            <a:r>
              <a:rPr lang="en-US" sz="1400" b="0" i="1" dirty="0">
                <a:effectLst/>
              </a:rPr>
              <a:t>	</a:t>
            </a:r>
            <a:r>
              <a:rPr lang="en-AU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4518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2439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Nick Bland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The aunties three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3:19</a:t>
            </a:r>
            <a:endParaRPr lang="en-AU" sz="1600" dirty="0"/>
          </a:p>
        </p:txBody>
      </p:sp>
      <p:pic>
        <p:nvPicPr>
          <p:cNvPr id="5" name="Online Media 4" title="The Aunties Three READ ALOUD FOR KIDS by Nick Bland">
            <a:hlinkClick r:id="" action="ppaction://media"/>
            <a:extLst>
              <a:ext uri="{FF2B5EF4-FFF2-40B4-BE49-F238E27FC236}">
                <a16:creationId xmlns:a16="http://schemas.microsoft.com/office/drawing/2014/main" id="{9213826E-1826-422B-A364-0D860A0822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5179" y="-566057"/>
            <a:ext cx="9941642" cy="5617028"/>
          </a:xfrm>
          <a:prstGeom prst="rect">
            <a:avLst/>
          </a:prstGeom>
        </p:spPr>
      </p:pic>
      <p:pic>
        <p:nvPicPr>
          <p:cNvPr id="19458" name="Picture 2" descr="Image currently unavailable">
            <a:extLst>
              <a:ext uri="{FF2B5EF4-FFF2-40B4-BE49-F238E27FC236}">
                <a16:creationId xmlns:a16="http://schemas.microsoft.com/office/drawing/2014/main" id="{01686A21-3317-4C54-BB2C-2A32B063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0" y="5192586"/>
            <a:ext cx="11620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376E0F-4E65-4C6C-8D07-A671638FF83A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9781741697919</a:t>
            </a:r>
            <a:r>
              <a:rPr lang="en-AU" sz="1400" i="1" dirty="0"/>
              <a:t>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Scholastic Australia, 2011</a:t>
            </a:r>
            <a:r>
              <a:rPr lang="en-US" sz="1400" b="0" i="1" dirty="0">
                <a:effectLst/>
              </a:rPr>
              <a:t>	</a:t>
            </a:r>
            <a:r>
              <a:rPr lang="en-AU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40643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56414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Alice Rex, Illustrated by Angela </a:t>
            </a:r>
            <a:r>
              <a:rPr lang="en-US" dirty="0" err="1"/>
              <a:t>Perrini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Ava’s spectacular spectacles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4:47</a:t>
            </a:r>
            <a:endParaRPr lang="en-AU" sz="1600" dirty="0"/>
          </a:p>
        </p:txBody>
      </p:sp>
      <p:pic>
        <p:nvPicPr>
          <p:cNvPr id="6" name="Online Media 5" title="Story time with Ms. Jill: Ava's Spectacular Spectacles">
            <a:hlinkClick r:id="" action="ppaction://media"/>
            <a:extLst>
              <a:ext uri="{FF2B5EF4-FFF2-40B4-BE49-F238E27FC236}">
                <a16:creationId xmlns:a16="http://schemas.microsoft.com/office/drawing/2014/main" id="{A09A97E8-D811-43D0-92D1-33FA525D96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6645" y="-580571"/>
            <a:ext cx="10018710" cy="5660571"/>
          </a:xfrm>
          <a:prstGeom prst="rect">
            <a:avLst/>
          </a:prstGeom>
        </p:spPr>
      </p:pic>
      <p:pic>
        <p:nvPicPr>
          <p:cNvPr id="20482" name="Picture 2" descr="Image currently unavailable">
            <a:extLst>
              <a:ext uri="{FF2B5EF4-FFF2-40B4-BE49-F238E27FC236}">
                <a16:creationId xmlns:a16="http://schemas.microsoft.com/office/drawing/2014/main" id="{A22C6661-D980-43DD-832C-1F10622EF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2" y="5192586"/>
            <a:ext cx="1000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B85D2E-B9C5-4994-B5C8-F76979BE97E9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9781925059984</a:t>
            </a:r>
            <a:r>
              <a:rPr lang="en-AU" sz="1400" i="1" dirty="0"/>
              <a:t>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New Frontier Publishing, 2017</a:t>
            </a:r>
            <a:r>
              <a:rPr lang="en-US" sz="1400" b="0" i="1" dirty="0">
                <a:effectLst/>
              </a:rPr>
              <a:t>	</a:t>
            </a:r>
            <a:r>
              <a:rPr lang="en-AU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4437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9248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John </a:t>
            </a:r>
            <a:r>
              <a:rPr lang="en-US" dirty="0" err="1"/>
              <a:t>Burningham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Avocado baby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4:02</a:t>
            </a:r>
            <a:endParaRPr lang="en-AU" sz="1600" dirty="0"/>
          </a:p>
        </p:txBody>
      </p:sp>
      <p:pic>
        <p:nvPicPr>
          <p:cNvPr id="5" name="Online Media 4" title="Chloe Wilson reading Avocado Baby by John Burningham">
            <a:hlinkClick r:id="" action="ppaction://media"/>
            <a:extLst>
              <a:ext uri="{FF2B5EF4-FFF2-40B4-BE49-F238E27FC236}">
                <a16:creationId xmlns:a16="http://schemas.microsoft.com/office/drawing/2014/main" id="{FCC5D345-2B4C-4B84-91A3-0E2F6B7CAC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9490" y="-580571"/>
            <a:ext cx="9993021" cy="5646057"/>
          </a:xfrm>
          <a:prstGeom prst="rect">
            <a:avLst/>
          </a:prstGeom>
        </p:spPr>
      </p:pic>
      <p:pic>
        <p:nvPicPr>
          <p:cNvPr id="21506" name="Picture 2" descr="Image currently unavailable">
            <a:extLst>
              <a:ext uri="{FF2B5EF4-FFF2-40B4-BE49-F238E27FC236}">
                <a16:creationId xmlns:a16="http://schemas.microsoft.com/office/drawing/2014/main" id="{CCA26CE6-C567-45DF-855F-E63044427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2" y="5192585"/>
            <a:ext cx="1000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662E60-DB53-4D14-A415-88AB51733AB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9780099200611</a:t>
            </a:r>
            <a:r>
              <a:rPr lang="en-AU" sz="1400" i="1" dirty="0"/>
              <a:t>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Red Fox, 2000</a:t>
            </a:r>
            <a:r>
              <a:rPr lang="en-US" sz="1400" b="0" i="1" dirty="0">
                <a:effectLst/>
              </a:rPr>
              <a:t>	</a:t>
            </a:r>
            <a:r>
              <a:rPr lang="en-AU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12161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5187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David Cox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Ayu and the perfect moon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2:49</a:t>
            </a:r>
            <a:endParaRPr lang="en-AU" sz="1600" dirty="0"/>
          </a:p>
        </p:txBody>
      </p:sp>
      <p:pic>
        <p:nvPicPr>
          <p:cNvPr id="6" name="Online Media 5" title="Ayu and the Perfect Moon, by David Cox">
            <a:hlinkClick r:id="" action="ppaction://media"/>
            <a:extLst>
              <a:ext uri="{FF2B5EF4-FFF2-40B4-BE49-F238E27FC236}">
                <a16:creationId xmlns:a16="http://schemas.microsoft.com/office/drawing/2014/main" id="{560CB5D5-1631-4CA8-8D95-0E9462968F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6645" y="-580571"/>
            <a:ext cx="10018710" cy="5660571"/>
          </a:xfrm>
          <a:prstGeom prst="rect">
            <a:avLst/>
          </a:prstGeom>
        </p:spPr>
      </p:pic>
      <p:pic>
        <p:nvPicPr>
          <p:cNvPr id="22530" name="Picture 2" descr="Image currently unavailable">
            <a:extLst>
              <a:ext uri="{FF2B5EF4-FFF2-40B4-BE49-F238E27FC236}">
                <a16:creationId xmlns:a16="http://schemas.microsoft.com/office/drawing/2014/main" id="{8E2A5610-3940-4F99-993B-5E1E3404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5" y="5192646"/>
            <a:ext cx="14859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F9F821-9EFE-4DC5-9F08-32E2A14201FC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9781921720222</a:t>
            </a:r>
            <a:r>
              <a:rPr lang="en-AU" sz="1400" i="1" dirty="0"/>
              <a:t>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Walker Books Australia Pty Ltd, 2011</a:t>
            </a:r>
            <a:r>
              <a:rPr lang="en-AU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47411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4870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Jan </a:t>
            </a:r>
            <a:r>
              <a:rPr lang="en-US" dirty="0" err="1"/>
              <a:t>Latta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adventures with </a:t>
            </a:r>
            <a:r>
              <a:rPr lang="en-US" dirty="0" err="1"/>
              <a:t>kolah</a:t>
            </a:r>
            <a:r>
              <a:rPr lang="en-US" dirty="0"/>
              <a:t> the koala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3:17</a:t>
            </a:r>
            <a:endParaRPr lang="en-AU" sz="1600" dirty="0"/>
          </a:p>
        </p:txBody>
      </p:sp>
      <p:pic>
        <p:nvPicPr>
          <p:cNvPr id="5" name="Online Media 4" title="Kolah the Koala">
            <a:hlinkClick r:id="" action="ppaction://media"/>
            <a:extLst>
              <a:ext uri="{FF2B5EF4-FFF2-40B4-BE49-F238E27FC236}">
                <a16:creationId xmlns:a16="http://schemas.microsoft.com/office/drawing/2014/main" id="{260CD42A-11A8-4BFF-B0A8-39F885669A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7846" y="-348343"/>
            <a:ext cx="9556309" cy="5399315"/>
          </a:xfrm>
          <a:prstGeom prst="rect">
            <a:avLst/>
          </a:prstGeom>
        </p:spPr>
      </p:pic>
      <p:pic>
        <p:nvPicPr>
          <p:cNvPr id="4098" name="Picture 2" descr="Image currently unavailable">
            <a:extLst>
              <a:ext uri="{FF2B5EF4-FFF2-40B4-BE49-F238E27FC236}">
                <a16:creationId xmlns:a16="http://schemas.microsoft.com/office/drawing/2014/main" id="{08EDDB97-024F-49A8-B6DC-8FEC6313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0" y="5192586"/>
            <a:ext cx="9715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FABBE3-99EE-456F-B9E1-1157CEA7012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9780975677001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True to Life books, 2004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15285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FBA0B-2E5F-4B86-A1AD-2541EE3972D1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True to Life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5522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79091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Jan </a:t>
            </a:r>
            <a:r>
              <a:rPr lang="en-US" dirty="0" err="1"/>
              <a:t>Latta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adventures with </a:t>
            </a:r>
            <a:r>
              <a:rPr lang="en-US" dirty="0" err="1"/>
              <a:t>lena</a:t>
            </a:r>
            <a:r>
              <a:rPr lang="en-US" dirty="0"/>
              <a:t> the lion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1:48</a:t>
            </a:r>
            <a:endParaRPr lang="en-AU" sz="1600" dirty="0"/>
          </a:p>
        </p:txBody>
      </p:sp>
      <p:pic>
        <p:nvPicPr>
          <p:cNvPr id="7" name="Online Media 6" title="Lena The Lions - True To Life Books">
            <a:hlinkClick r:id="" action="ppaction://media"/>
            <a:extLst>
              <a:ext uri="{FF2B5EF4-FFF2-40B4-BE49-F238E27FC236}">
                <a16:creationId xmlns:a16="http://schemas.microsoft.com/office/drawing/2014/main" id="{F47750B8-2BD1-493F-8D2B-0885C7B0EB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2068" y="-319314"/>
            <a:ext cx="9427864" cy="5326743"/>
          </a:xfrm>
          <a:prstGeom prst="rect">
            <a:avLst/>
          </a:prstGeom>
        </p:spPr>
      </p:pic>
      <p:pic>
        <p:nvPicPr>
          <p:cNvPr id="5122" name="Picture 2" descr="Image currently unavailable">
            <a:extLst>
              <a:ext uri="{FF2B5EF4-FFF2-40B4-BE49-F238E27FC236}">
                <a16:creationId xmlns:a16="http://schemas.microsoft.com/office/drawing/2014/main" id="{E3F3C6B3-E57A-40C2-A0FE-9AB6BF0E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0" y="5192586"/>
            <a:ext cx="9715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B3DF6D-4C4E-4561-BD57-61BCCB71E070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9780975677049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True to Life books, 2004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15286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4F6BF-CD92-420D-BED8-039E62229674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True to Life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4965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Jan </a:t>
            </a:r>
            <a:r>
              <a:rPr lang="en-US" dirty="0" err="1"/>
              <a:t>Latta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adventures with</a:t>
            </a:r>
            <a:br>
              <a:rPr lang="en-US" dirty="0"/>
            </a:br>
            <a:r>
              <a:rPr lang="en-US" dirty="0"/>
              <a:t>Lennie the leopard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2:37</a:t>
            </a:r>
            <a:endParaRPr lang="en-AU" sz="1600" dirty="0"/>
          </a:p>
        </p:txBody>
      </p:sp>
      <p:pic>
        <p:nvPicPr>
          <p:cNvPr id="5" name="Online Media 4" title="Leopards In Sri Lanka">
            <a:hlinkClick r:id="" action="ppaction://media"/>
            <a:extLst>
              <a:ext uri="{FF2B5EF4-FFF2-40B4-BE49-F238E27FC236}">
                <a16:creationId xmlns:a16="http://schemas.microsoft.com/office/drawing/2014/main" id="{13E4A3FE-E33B-4A3A-87E1-B55EBF0793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3535" y="-348342"/>
            <a:ext cx="9504931" cy="5370286"/>
          </a:xfrm>
          <a:prstGeom prst="rect">
            <a:avLst/>
          </a:prstGeom>
        </p:spPr>
      </p:pic>
      <p:pic>
        <p:nvPicPr>
          <p:cNvPr id="6146" name="Picture 2" descr="Image currently unavailable">
            <a:extLst>
              <a:ext uri="{FF2B5EF4-FFF2-40B4-BE49-F238E27FC236}">
                <a16:creationId xmlns:a16="http://schemas.microsoft.com/office/drawing/2014/main" id="{4CD7899A-16BB-4F73-BF72-BFEE19B2E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6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DCB5D9-34B3-42DB-B7BF-C8B8CB26E71F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9780980872712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True to Life books, 2011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75895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01C9BF-BEF9-4750-83A2-F68F3780E91C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True to Life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5686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Jan </a:t>
            </a:r>
            <a:r>
              <a:rPr lang="en-US" dirty="0" err="1"/>
              <a:t>Latta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adventures with </a:t>
            </a:r>
            <a:r>
              <a:rPr lang="en-US" dirty="0" err="1"/>
              <a:t>mia</a:t>
            </a:r>
            <a:r>
              <a:rPr lang="en-US" dirty="0"/>
              <a:t> the meerkat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2:18</a:t>
            </a:r>
            <a:endParaRPr lang="en-AU" sz="1600" dirty="0"/>
          </a:p>
        </p:txBody>
      </p:sp>
      <p:pic>
        <p:nvPicPr>
          <p:cNvPr id="6" name="Online Media 5" title="Meerkats with Jan Latta">
            <a:hlinkClick r:id="" action="ppaction://media"/>
            <a:extLst>
              <a:ext uri="{FF2B5EF4-FFF2-40B4-BE49-F238E27FC236}">
                <a16:creationId xmlns:a16="http://schemas.microsoft.com/office/drawing/2014/main" id="{76B61398-27E3-4F50-B12F-5513393001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1510" y="-304800"/>
            <a:ext cx="9428980" cy="5327374"/>
          </a:xfrm>
          <a:prstGeom prst="rect">
            <a:avLst/>
          </a:prstGeom>
        </p:spPr>
      </p:pic>
      <p:pic>
        <p:nvPicPr>
          <p:cNvPr id="1026" name="Picture 2" descr="Image currently unavailable">
            <a:extLst>
              <a:ext uri="{FF2B5EF4-FFF2-40B4-BE49-F238E27FC236}">
                <a16:creationId xmlns:a16="http://schemas.microsoft.com/office/drawing/2014/main" id="{66D09518-4ABF-498C-BD4A-52F6F792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2" y="5192586"/>
            <a:ext cx="9620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866453-3407-4682-9CB3-E39EC2F33191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9780975677070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True to Life books, 2009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42605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4AF579-2A36-4238-ABA3-38C273BD0D8F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True to Life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5864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Jan </a:t>
            </a:r>
            <a:r>
              <a:rPr lang="en-US" dirty="0" err="1"/>
              <a:t>Latta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adventures with</a:t>
            </a:r>
            <a:br>
              <a:rPr lang="en-US" dirty="0"/>
            </a:br>
            <a:r>
              <a:rPr lang="en-US" dirty="0"/>
              <a:t>ping-ping the panda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2:26</a:t>
            </a:r>
            <a:endParaRPr lang="en-AU" sz="1600" dirty="0"/>
          </a:p>
        </p:txBody>
      </p:sp>
      <p:pic>
        <p:nvPicPr>
          <p:cNvPr id="6" name="Online Media 5" title="Ping-Ping the Panda">
            <a:hlinkClick r:id="" action="ppaction://media"/>
            <a:extLst>
              <a:ext uri="{FF2B5EF4-FFF2-40B4-BE49-F238E27FC236}">
                <a16:creationId xmlns:a16="http://schemas.microsoft.com/office/drawing/2014/main" id="{08EBD3E4-5FA7-4B65-9F2D-1D7701C7C1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6380" y="-333828"/>
            <a:ext cx="9479241" cy="5355771"/>
          </a:xfrm>
          <a:prstGeom prst="rect">
            <a:avLst/>
          </a:prstGeom>
        </p:spPr>
      </p:pic>
      <p:pic>
        <p:nvPicPr>
          <p:cNvPr id="3074" name="Picture 2" descr="Image currently unavailable">
            <a:extLst>
              <a:ext uri="{FF2B5EF4-FFF2-40B4-BE49-F238E27FC236}">
                <a16:creationId xmlns:a16="http://schemas.microsoft.com/office/drawing/2014/main" id="{4FDE2E43-E756-454A-AFC3-A744B12C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0" y="5192586"/>
            <a:ext cx="9715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08AFCC-F277-4CC6-B457-A60A9891C89D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9780975677056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True to Life books, 2006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490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EF96E-8D85-40FD-B2E1-318F95B4CA46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True to Life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9529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Jan </a:t>
            </a:r>
            <a:r>
              <a:rPr lang="en-US" dirty="0" err="1"/>
              <a:t>Latta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adventures with</a:t>
            </a:r>
            <a:br>
              <a:rPr lang="en-US" dirty="0"/>
            </a:br>
            <a:r>
              <a:rPr lang="en-US" dirty="0"/>
              <a:t>rufus the rhinoceros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2:36</a:t>
            </a:r>
            <a:endParaRPr lang="en-AU" sz="1600" dirty="0"/>
          </a:p>
        </p:txBody>
      </p:sp>
      <p:pic>
        <p:nvPicPr>
          <p:cNvPr id="5" name="Online Media 4" title="Rufus the Rhinoceros by Jan Latta">
            <a:hlinkClick r:id="" action="ppaction://media"/>
            <a:extLst>
              <a:ext uri="{FF2B5EF4-FFF2-40B4-BE49-F238E27FC236}">
                <a16:creationId xmlns:a16="http://schemas.microsoft.com/office/drawing/2014/main" id="{AFFA8628-78EF-4E6A-A307-C3F795EE3D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296" y="-324464"/>
            <a:ext cx="9449409" cy="5338916"/>
          </a:xfrm>
          <a:prstGeom prst="rect">
            <a:avLst/>
          </a:prstGeom>
        </p:spPr>
      </p:pic>
      <p:pic>
        <p:nvPicPr>
          <p:cNvPr id="9218" name="Picture 2" descr="Image currently unavailable">
            <a:extLst>
              <a:ext uri="{FF2B5EF4-FFF2-40B4-BE49-F238E27FC236}">
                <a16:creationId xmlns:a16="http://schemas.microsoft.com/office/drawing/2014/main" id="{5940E141-D722-4E70-B720-D10DBEEF0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0" y="5192586"/>
            <a:ext cx="9715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37CB3-AE81-4DCF-B07E-A7E01059CAB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9780975677018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True to Life books, 2004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15287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7907A0-BC66-470F-BCEF-B5FE63F32E17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True to Life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4065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Jan </a:t>
            </a:r>
            <a:r>
              <a:rPr lang="en-US" dirty="0" err="1"/>
              <a:t>Latta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adventures with timba the tiger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1:47</a:t>
            </a:r>
            <a:endParaRPr lang="en-AU" sz="1600" dirty="0"/>
          </a:p>
        </p:txBody>
      </p:sp>
      <p:pic>
        <p:nvPicPr>
          <p:cNvPr id="5" name="Online Media 4" title="Timba The Tiger Adventures">
            <a:hlinkClick r:id="" action="ppaction://media"/>
            <a:extLst>
              <a:ext uri="{FF2B5EF4-FFF2-40B4-BE49-F238E27FC236}">
                <a16:creationId xmlns:a16="http://schemas.microsoft.com/office/drawing/2014/main" id="{73078F47-336E-443A-98F0-A74B501252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691" y="-348343"/>
            <a:ext cx="9530619" cy="5384800"/>
          </a:xfrm>
          <a:prstGeom prst="rect">
            <a:avLst/>
          </a:prstGeom>
        </p:spPr>
      </p:pic>
      <p:pic>
        <p:nvPicPr>
          <p:cNvPr id="2050" name="Picture 2" descr="Image currently unavailable">
            <a:extLst>
              <a:ext uri="{FF2B5EF4-FFF2-40B4-BE49-F238E27FC236}">
                <a16:creationId xmlns:a16="http://schemas.microsoft.com/office/drawing/2014/main" id="{C168A1B3-593D-489E-BCAE-F413AFB2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0" y="5196214"/>
            <a:ext cx="9715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E09FF0-7D4D-4887-B80E-8B404040A16A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9780975677032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True to Life books, 2004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15288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92053-5F86-4FD7-994B-E03995E152A5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True to Life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94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Emily </a:t>
            </a:r>
            <a:r>
              <a:rPr lang="en-US" dirty="0" err="1"/>
              <a:t>Gravett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Again!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6:37</a:t>
            </a:r>
            <a:endParaRPr lang="en-AU" sz="1600" dirty="0"/>
          </a:p>
        </p:txBody>
      </p:sp>
      <p:pic>
        <p:nvPicPr>
          <p:cNvPr id="5" name="Online Media 4" title="CCS Library 1 - Read at Bedtime">
            <a:hlinkClick r:id="" action="ppaction://media"/>
            <a:extLst>
              <a:ext uri="{FF2B5EF4-FFF2-40B4-BE49-F238E27FC236}">
                <a16:creationId xmlns:a16="http://schemas.microsoft.com/office/drawing/2014/main" id="{BE145D96-3D54-477E-8D18-FC0560B800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691" y="-362857"/>
            <a:ext cx="9530619" cy="5384800"/>
          </a:xfrm>
          <a:prstGeom prst="rect">
            <a:avLst/>
          </a:prstGeom>
        </p:spPr>
      </p:pic>
      <p:pic>
        <p:nvPicPr>
          <p:cNvPr id="8194" name="Picture 2" descr="Image currently unavailable">
            <a:extLst>
              <a:ext uri="{FF2B5EF4-FFF2-40B4-BE49-F238E27FC236}">
                <a16:creationId xmlns:a16="http://schemas.microsoft.com/office/drawing/2014/main" id="{540710BC-242C-4415-871A-4C0C9C4C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5" y="5202332"/>
            <a:ext cx="102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24B2C0-33E9-4D12-90CC-02A8A12745D6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9780230745360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MacMillan, 2011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40567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6540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Jez </a:t>
            </a:r>
            <a:r>
              <a:rPr lang="en-US" dirty="0" err="1"/>
              <a:t>Alborough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Albert and little henry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4:52</a:t>
            </a:r>
            <a:endParaRPr lang="en-AU" sz="1600" dirty="0"/>
          </a:p>
        </p:txBody>
      </p:sp>
      <p:pic>
        <p:nvPicPr>
          <p:cNvPr id="6" name="Online Media 5" title="Jez Alborough reads Albert and Little Henry">
            <a:hlinkClick r:id="" action="ppaction://media"/>
            <a:extLst>
              <a:ext uri="{FF2B5EF4-FFF2-40B4-BE49-F238E27FC236}">
                <a16:creationId xmlns:a16="http://schemas.microsoft.com/office/drawing/2014/main" id="{E29389B4-28F8-4A4D-8E53-C803BA9AE6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7846" y="-362857"/>
            <a:ext cx="9556308" cy="5399314"/>
          </a:xfrm>
          <a:prstGeom prst="rect">
            <a:avLst/>
          </a:prstGeom>
        </p:spPr>
      </p:pic>
      <p:pic>
        <p:nvPicPr>
          <p:cNvPr id="9218" name="Picture 2" descr="Image currently unavailable">
            <a:extLst>
              <a:ext uri="{FF2B5EF4-FFF2-40B4-BE49-F238E27FC236}">
                <a16:creationId xmlns:a16="http://schemas.microsoft.com/office/drawing/2014/main" id="{93420B19-674C-46BA-B53F-FFB1821D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2" y="5192586"/>
            <a:ext cx="8858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935112-B3E6-4353-B5CD-B06CA1B919CE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9781406357509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Walker Books, 2015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4584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5680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ABC Animal rhymes for you and me</a:t>
            </a:r>
            <a:endParaRPr lang="en-AU" dirty="0"/>
          </a:p>
        </p:txBody>
      </p:sp>
      <p:pic>
        <p:nvPicPr>
          <p:cNvPr id="1026" name="Picture 2" descr="Image currently unavailable">
            <a:extLst>
              <a:ext uri="{FF2B5EF4-FFF2-40B4-BE49-F238E27FC236}">
                <a16:creationId xmlns:a16="http://schemas.microsoft.com/office/drawing/2014/main" id="{9EA60F73-31C5-44DC-8078-CC77ABFA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6" y="5203911"/>
            <a:ext cx="9525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10:40</a:t>
            </a:r>
            <a:endParaRPr lang="en-AU" sz="1600" dirty="0"/>
          </a:p>
        </p:txBody>
      </p:sp>
      <p:pic>
        <p:nvPicPr>
          <p:cNvPr id="6" name="Online Media 5" title="ABC Animal Rhymes For You and Me">
            <a:hlinkClick r:id="" action="ppaction://media"/>
            <a:extLst>
              <a:ext uri="{FF2B5EF4-FFF2-40B4-BE49-F238E27FC236}">
                <a16:creationId xmlns:a16="http://schemas.microsoft.com/office/drawing/2014/main" id="{8CA078D9-2A79-4848-8B71-7314A2AF69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58245" y="-339212"/>
            <a:ext cx="9475511" cy="535366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6231453"/>
            <a:ext cx="11901268" cy="778449"/>
          </a:xfrm>
        </p:spPr>
        <p:txBody>
          <a:bodyPr anchor="ctr">
            <a:normAutofit/>
          </a:bodyPr>
          <a:lstStyle/>
          <a:p>
            <a:r>
              <a:rPr lang="en-US" dirty="0"/>
              <a:t>By Giles </a:t>
            </a:r>
            <a:r>
              <a:rPr lang="en-US" dirty="0" err="1"/>
              <a:t>Andreae</a:t>
            </a:r>
            <a:r>
              <a:rPr lang="en-US" dirty="0"/>
              <a:t>, Illustrated by David </a:t>
            </a:r>
            <a:r>
              <a:rPr lang="en-US" dirty="0" err="1"/>
              <a:t>Wojtowycz</a:t>
            </a:r>
            <a:endParaRPr lang="en-US" dirty="0"/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54DF0-FABE-47F9-B81A-A5D3F9D7BFE9}"/>
              </a:ext>
            </a:extLst>
          </p:cNvPr>
          <p:cNvSpPr txBox="1"/>
          <p:nvPr/>
        </p:nvSpPr>
        <p:spPr>
          <a:xfrm>
            <a:off x="1291772" y="6539223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tx1"/>
                </a:solidFill>
                <a:effectLst/>
              </a:rPr>
              <a:t>ISBN</a:t>
            </a:r>
            <a:r>
              <a:rPr lang="en-US" sz="1400" b="0" i="1" dirty="0">
                <a:solidFill>
                  <a:schemeClr val="tx1"/>
                </a:solidFill>
                <a:effectLst/>
              </a:rPr>
              <a:t> 9781408306802		</a:t>
            </a:r>
            <a:r>
              <a:rPr lang="en-US" sz="1400" b="1" i="1" dirty="0">
                <a:solidFill>
                  <a:schemeClr val="tx1"/>
                </a:solidFill>
                <a:effectLst/>
              </a:rPr>
              <a:t>Publisher</a:t>
            </a:r>
            <a:r>
              <a:rPr lang="en-US" sz="1400" b="0" i="1" dirty="0">
                <a:solidFill>
                  <a:schemeClr val="tx1"/>
                </a:solidFill>
                <a:effectLst/>
              </a:rPr>
              <a:t> Orchard Books, 2010		</a:t>
            </a:r>
            <a:r>
              <a:rPr lang="en-US" sz="1400" b="1" i="1" dirty="0">
                <a:solidFill>
                  <a:schemeClr val="tx1"/>
                </a:solidFill>
                <a:effectLst/>
              </a:rPr>
              <a:t>PRC ID# </a:t>
            </a:r>
            <a:r>
              <a:rPr lang="en-US" sz="1400" b="0" i="1" dirty="0">
                <a:solidFill>
                  <a:schemeClr val="tx1"/>
                </a:solidFill>
                <a:effectLst/>
              </a:rPr>
              <a:t>26545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98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Pamela Allen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Alexander’s outing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6:48</a:t>
            </a:r>
            <a:endParaRPr lang="en-AU" sz="1600" dirty="0"/>
          </a:p>
        </p:txBody>
      </p:sp>
      <p:pic>
        <p:nvPicPr>
          <p:cNvPr id="5" name="Online Media 4" title="Alexander's Outing by Pamela Allen (Puffin Books) - Read Aloud">
            <a:hlinkClick r:id="" action="ppaction://media"/>
            <a:extLst>
              <a:ext uri="{FF2B5EF4-FFF2-40B4-BE49-F238E27FC236}">
                <a16:creationId xmlns:a16="http://schemas.microsoft.com/office/drawing/2014/main" id="{0C154C0E-1C10-4934-B954-CF11721081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9224" y="-333828"/>
            <a:ext cx="9453553" cy="5341257"/>
          </a:xfrm>
          <a:prstGeom prst="rect">
            <a:avLst/>
          </a:prstGeom>
        </p:spPr>
      </p:pic>
      <p:pic>
        <p:nvPicPr>
          <p:cNvPr id="10242" name="Picture 2" descr="Image currently unavailable">
            <a:extLst>
              <a:ext uri="{FF2B5EF4-FFF2-40B4-BE49-F238E27FC236}">
                <a16:creationId xmlns:a16="http://schemas.microsoft.com/office/drawing/2014/main" id="{313B7772-F9FE-404D-BFCF-42F794E9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0" y="5192585"/>
            <a:ext cx="1428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58D97D-4A7E-4BCA-9903-264507814811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9780140554786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Penguin, 1998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9621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0526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Shirley Hughes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Alfie and the birthday surprise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13:30</a:t>
            </a:r>
            <a:endParaRPr lang="en-AU" sz="1600" dirty="0"/>
          </a:p>
        </p:txBody>
      </p:sp>
      <p:pic>
        <p:nvPicPr>
          <p:cNvPr id="6" name="Online Media 5" title="Alfie and the Birthday Surprise - StoryTime with Alex">
            <a:hlinkClick r:id="" action="ppaction://media"/>
            <a:extLst>
              <a:ext uri="{FF2B5EF4-FFF2-40B4-BE49-F238E27FC236}">
                <a16:creationId xmlns:a16="http://schemas.microsoft.com/office/drawing/2014/main" id="{7E8ABBB6-FF2E-4F30-99E0-EE7F2162D3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690" y="-348343"/>
            <a:ext cx="9530620" cy="5384800"/>
          </a:xfrm>
          <a:prstGeom prst="rect">
            <a:avLst/>
          </a:prstGeom>
        </p:spPr>
      </p:pic>
      <p:pic>
        <p:nvPicPr>
          <p:cNvPr id="11266" name="Picture 2" descr="Image currently unavailable">
            <a:extLst>
              <a:ext uri="{FF2B5EF4-FFF2-40B4-BE49-F238E27FC236}">
                <a16:creationId xmlns:a16="http://schemas.microsoft.com/office/drawing/2014/main" id="{F41D3F19-AA26-48DE-B72D-247A889F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7" y="5199509"/>
            <a:ext cx="12096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F16CC-A13C-4A3D-BD12-5771168F092E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9781862307872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Red Fox, 2009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22389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1385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Sam Childs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Alice &amp; </a:t>
            </a:r>
            <a:r>
              <a:rPr lang="en-US" dirty="0" err="1"/>
              <a:t>anatole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5:29</a:t>
            </a:r>
            <a:endParaRPr lang="en-AU" sz="1600" dirty="0"/>
          </a:p>
        </p:txBody>
      </p:sp>
      <p:pic>
        <p:nvPicPr>
          <p:cNvPr id="5" name="Online Media 4" title="Signed Storytime with Milton Keynes Libraries - 8 March 2021">
            <a:hlinkClick r:id="" action="ppaction://media"/>
            <a:extLst>
              <a:ext uri="{FF2B5EF4-FFF2-40B4-BE49-F238E27FC236}">
                <a16:creationId xmlns:a16="http://schemas.microsoft.com/office/drawing/2014/main" id="{234F7D8B-343A-40C2-921F-A4ACC0211E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6380" y="-333828"/>
            <a:ext cx="9479241" cy="5355771"/>
          </a:xfrm>
          <a:prstGeom prst="rect">
            <a:avLst/>
          </a:prstGeom>
        </p:spPr>
      </p:pic>
      <p:pic>
        <p:nvPicPr>
          <p:cNvPr id="12290" name="Picture 2" descr="Image currently unavailable">
            <a:extLst>
              <a:ext uri="{FF2B5EF4-FFF2-40B4-BE49-F238E27FC236}">
                <a16:creationId xmlns:a16="http://schemas.microsoft.com/office/drawing/2014/main" id="{857FD903-5910-4DCA-A6E1-1317CFA5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0" y="5201470"/>
            <a:ext cx="933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0AE587-11BD-43EE-A17D-977B356952F5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9781416904847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Simon &amp; Schuster, 2007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7510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4710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Henry </a:t>
            </a:r>
            <a:r>
              <a:rPr lang="en-US" dirty="0" err="1"/>
              <a:t>Herz</a:t>
            </a:r>
            <a:r>
              <a:rPr lang="en-US" dirty="0"/>
              <a:t>, Illustrated by Natalie Hoopes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Alice’s Magic garden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8:45</a:t>
            </a:r>
            <a:endParaRPr lang="en-AU" sz="1600" dirty="0"/>
          </a:p>
        </p:txBody>
      </p:sp>
      <p:pic>
        <p:nvPicPr>
          <p:cNvPr id="6" name="Online Media 5" title="Alice's Magic Garden">
            <a:hlinkClick r:id="" action="ppaction://media"/>
            <a:extLst>
              <a:ext uri="{FF2B5EF4-FFF2-40B4-BE49-F238E27FC236}">
                <a16:creationId xmlns:a16="http://schemas.microsoft.com/office/drawing/2014/main" id="{CBBC4BDF-9F71-46D1-991F-59F950AFC6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3535" y="-348343"/>
            <a:ext cx="9504931" cy="5370286"/>
          </a:xfrm>
          <a:prstGeom prst="rect">
            <a:avLst/>
          </a:prstGeom>
        </p:spPr>
      </p:pic>
      <p:pic>
        <p:nvPicPr>
          <p:cNvPr id="13314" name="Picture 2" descr="Image currently unavailable">
            <a:extLst>
              <a:ext uri="{FF2B5EF4-FFF2-40B4-BE49-F238E27FC236}">
                <a16:creationId xmlns:a16="http://schemas.microsoft.com/office/drawing/2014/main" id="{E97BF943-BDDF-4A48-BB3A-9C0A2A582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5" y="5171216"/>
            <a:ext cx="14859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735683-4DDE-42BF-A397-77395F2A7851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9781641700320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 err="1">
                <a:effectLst/>
              </a:rPr>
              <a:t>Familius</a:t>
            </a:r>
            <a:r>
              <a:rPr lang="en-AU" sz="1400" b="0" i="1" dirty="0">
                <a:effectLst/>
              </a:rPr>
              <a:t>, 2018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587129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9870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Eric Hill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All about spot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1:45</a:t>
            </a:r>
            <a:endParaRPr lang="en-AU" sz="1600" dirty="0"/>
          </a:p>
        </p:txBody>
      </p:sp>
      <p:pic>
        <p:nvPicPr>
          <p:cNvPr id="5" name="Online Media 4" title="All About Spot by Eric Hill | Bookbug Bag Books">
            <a:hlinkClick r:id="" action="ppaction://media"/>
            <a:extLst>
              <a:ext uri="{FF2B5EF4-FFF2-40B4-BE49-F238E27FC236}">
                <a16:creationId xmlns:a16="http://schemas.microsoft.com/office/drawing/2014/main" id="{6C33B730-4121-42FB-9C16-316767C6F0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001" y="-362857"/>
            <a:ext cx="9581998" cy="5413829"/>
          </a:xfrm>
          <a:prstGeom prst="rect">
            <a:avLst/>
          </a:prstGeom>
        </p:spPr>
      </p:pic>
      <p:pic>
        <p:nvPicPr>
          <p:cNvPr id="14338" name="Picture 2" descr="Image currently unavailable">
            <a:extLst>
              <a:ext uri="{FF2B5EF4-FFF2-40B4-BE49-F238E27FC236}">
                <a16:creationId xmlns:a16="http://schemas.microsoft.com/office/drawing/2014/main" id="{485A1A84-74D0-4EE2-A6C8-53DD0CA55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" y="5201470"/>
            <a:ext cx="13906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D2BDB4-C16F-46BA-879A-9AC804B42041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9780141373164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Penguin Books Ltd, UK, 2017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660225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7EE37-149D-49EA-91A5-3657DB7F9AA1}"/>
              </a:ext>
            </a:extLst>
          </p:cNvPr>
          <p:cNvSpPr txBox="1"/>
          <p:nvPr/>
        </p:nvSpPr>
        <p:spPr>
          <a:xfrm>
            <a:off x="10886999" y="3618989"/>
            <a:ext cx="12960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Spot</a:t>
            </a:r>
            <a:r>
              <a:rPr lang="en-US" sz="1200" b="1" i="1" dirty="0">
                <a:effectLst/>
              </a:rPr>
              <a:t>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7700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Cori Brooke, Illustrated by Megan Forward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All I want for Christmas is rain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3:23</a:t>
            </a:r>
            <a:endParaRPr lang="en-AU" sz="1600" dirty="0"/>
          </a:p>
        </p:txBody>
      </p:sp>
      <p:pic>
        <p:nvPicPr>
          <p:cNvPr id="6" name="Online Media 5" title="All I Want for Christmas is Rain Book Read">
            <a:hlinkClick r:id="" action="ppaction://media"/>
            <a:extLst>
              <a:ext uri="{FF2B5EF4-FFF2-40B4-BE49-F238E27FC236}">
                <a16:creationId xmlns:a16="http://schemas.microsoft.com/office/drawing/2014/main" id="{366C0CF0-E692-47E5-ABC2-207F962927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3460" y="-377371"/>
            <a:ext cx="9585080" cy="5415570"/>
          </a:xfrm>
          <a:prstGeom prst="rect">
            <a:avLst/>
          </a:prstGeom>
        </p:spPr>
      </p:pic>
      <p:pic>
        <p:nvPicPr>
          <p:cNvPr id="15362" name="Picture 2" descr="Image currently unavailable">
            <a:extLst>
              <a:ext uri="{FF2B5EF4-FFF2-40B4-BE49-F238E27FC236}">
                <a16:creationId xmlns:a16="http://schemas.microsoft.com/office/drawing/2014/main" id="{0E9EF585-33D4-443C-A77A-BFC12053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5" y="5216614"/>
            <a:ext cx="15049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61976E-CE72-481C-B6AE-570C6E68C61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9781925059717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New Frontier Publishing, 2016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24809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7862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Davina Bell, Illustrated by Jenny </a:t>
            </a:r>
            <a:r>
              <a:rPr lang="en-US" dirty="0" err="1"/>
              <a:t>Lovlie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All of the factors</a:t>
            </a:r>
            <a:br>
              <a:rPr lang="en-US" dirty="0"/>
            </a:br>
            <a:r>
              <a:rPr lang="en-US" dirty="0"/>
              <a:t>of why I love tractors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6:59</a:t>
            </a:r>
            <a:endParaRPr lang="en-AU" sz="1600" dirty="0"/>
          </a:p>
        </p:txBody>
      </p:sp>
      <p:pic>
        <p:nvPicPr>
          <p:cNvPr id="5" name="Online Media 4" title="All of the Factors of Why I Love Tractors">
            <a:hlinkClick r:id="" action="ppaction://media"/>
            <a:extLst>
              <a:ext uri="{FF2B5EF4-FFF2-40B4-BE49-F238E27FC236}">
                <a16:creationId xmlns:a16="http://schemas.microsoft.com/office/drawing/2014/main" id="{86416DCD-A7AE-4C4A-B4F7-C5CDF1611E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6781" y="-362857"/>
            <a:ext cx="7218438" cy="5413829"/>
          </a:xfrm>
          <a:prstGeom prst="rect">
            <a:avLst/>
          </a:prstGeom>
        </p:spPr>
      </p:pic>
      <p:pic>
        <p:nvPicPr>
          <p:cNvPr id="16386" name="Picture 2" descr="Image currently unavailable">
            <a:extLst>
              <a:ext uri="{FF2B5EF4-FFF2-40B4-BE49-F238E27FC236}">
                <a16:creationId xmlns:a16="http://schemas.microsoft.com/office/drawing/2014/main" id="{8BBDA643-97F8-43E9-9022-265CAC31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52037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A47B9A-019B-43B6-943E-09FB6A575472}"/>
              </a:ext>
            </a:extLst>
          </p:cNvPr>
          <p:cNvSpPr txBox="1"/>
          <p:nvPr/>
        </p:nvSpPr>
        <p:spPr>
          <a:xfrm>
            <a:off x="1291771" y="6551098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9781760501457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Hardie Grant Egmont, 2019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660591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9163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Davina Bell, Illustrated by Allison </a:t>
            </a:r>
            <a:r>
              <a:rPr lang="en-US" dirty="0" err="1"/>
              <a:t>Colpoys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All the ways to be smart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7:28</a:t>
            </a:r>
            <a:endParaRPr lang="en-AU" sz="1600" dirty="0"/>
          </a:p>
        </p:txBody>
      </p:sp>
      <p:pic>
        <p:nvPicPr>
          <p:cNvPr id="6" name="Online Media 5" title="All The Ways to be Smart - read by Lolly Hopwood">
            <a:hlinkClick r:id="" action="ppaction://media"/>
            <a:extLst>
              <a:ext uri="{FF2B5EF4-FFF2-40B4-BE49-F238E27FC236}">
                <a16:creationId xmlns:a16="http://schemas.microsoft.com/office/drawing/2014/main" id="{339D9925-F9A4-4F81-BCA4-BDCB0BD3E2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2794" y="-319314"/>
            <a:ext cx="9406413" cy="5314623"/>
          </a:xfrm>
          <a:prstGeom prst="rect">
            <a:avLst/>
          </a:prstGeom>
        </p:spPr>
      </p:pic>
      <p:pic>
        <p:nvPicPr>
          <p:cNvPr id="17410" name="Picture 2" descr="Image currently unavailable">
            <a:extLst>
              <a:ext uri="{FF2B5EF4-FFF2-40B4-BE49-F238E27FC236}">
                <a16:creationId xmlns:a16="http://schemas.microsoft.com/office/drawing/2014/main" id="{31239BF7-BF02-4E57-BC7A-34A813D1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2" y="5202100"/>
            <a:ext cx="9239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A2412B-F7F9-4CEC-8149-0FCE4BD28A03}"/>
              </a:ext>
            </a:extLst>
          </p:cNvPr>
          <p:cNvSpPr txBox="1"/>
          <p:nvPr/>
        </p:nvSpPr>
        <p:spPr>
          <a:xfrm>
            <a:off x="1291771" y="6551098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9781925713435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Scribe Publications, 2018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590943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58368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Jane Godwin, Illustrated by Anna Walker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All through the year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7:27</a:t>
            </a:r>
            <a:endParaRPr lang="en-AU" sz="1600" dirty="0"/>
          </a:p>
        </p:txBody>
      </p:sp>
      <p:pic>
        <p:nvPicPr>
          <p:cNvPr id="5" name="Online Media 4" title="All through the year- Jane Godwin">
            <a:hlinkClick r:id="" action="ppaction://media"/>
            <a:extLst>
              <a:ext uri="{FF2B5EF4-FFF2-40B4-BE49-F238E27FC236}">
                <a16:creationId xmlns:a16="http://schemas.microsoft.com/office/drawing/2014/main" id="{64738952-09C7-477C-8BB3-8088F21DCC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9149" y="-362857"/>
            <a:ext cx="9533703" cy="5386542"/>
          </a:xfrm>
          <a:prstGeom prst="rect">
            <a:avLst/>
          </a:prstGeom>
        </p:spPr>
      </p:pic>
      <p:pic>
        <p:nvPicPr>
          <p:cNvPr id="18434" name="Picture 2" descr="Image currently unavailable">
            <a:extLst>
              <a:ext uri="{FF2B5EF4-FFF2-40B4-BE49-F238E27FC236}">
                <a16:creationId xmlns:a16="http://schemas.microsoft.com/office/drawing/2014/main" id="{5C715F92-E0F2-4E47-9FCE-2FB689D3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5" y="5192586"/>
            <a:ext cx="1143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6076D8-AE60-4326-AD39-6EFDD8076183}"/>
              </a:ext>
            </a:extLst>
          </p:cNvPr>
          <p:cNvSpPr txBox="1"/>
          <p:nvPr/>
        </p:nvSpPr>
        <p:spPr>
          <a:xfrm>
            <a:off x="1291771" y="6549149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9780670073993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Viking Children's, 2010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54640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385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3554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David Miles, Illustrated by Anita </a:t>
            </a:r>
            <a:r>
              <a:rPr lang="en-US" dirty="0" err="1"/>
              <a:t>Barghigiani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Allegro</a:t>
            </a:r>
            <a:br>
              <a:rPr lang="en-US" dirty="0"/>
            </a:br>
            <a:r>
              <a:rPr lang="en-US" sz="1600" dirty="0"/>
              <a:t>a musical journey through 11 musical masterpieces</a:t>
            </a:r>
            <a:endParaRPr lang="en-AU" sz="1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8:45</a:t>
            </a:r>
            <a:endParaRPr lang="en-AU" sz="1600" dirty="0"/>
          </a:p>
        </p:txBody>
      </p:sp>
      <p:pic>
        <p:nvPicPr>
          <p:cNvPr id="6" name="Online Media 5" title="Allegro ~ Musical Stories for Kids (great STEAM book, too!)">
            <a:hlinkClick r:id="" action="ppaction://media"/>
            <a:extLst>
              <a:ext uri="{FF2B5EF4-FFF2-40B4-BE49-F238E27FC236}">
                <a16:creationId xmlns:a16="http://schemas.microsoft.com/office/drawing/2014/main" id="{5ACD36A5-9421-4ECF-9846-6326909427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690" y="-362857"/>
            <a:ext cx="9530620" cy="5384800"/>
          </a:xfrm>
          <a:prstGeom prst="rect">
            <a:avLst/>
          </a:prstGeom>
        </p:spPr>
      </p:pic>
      <p:pic>
        <p:nvPicPr>
          <p:cNvPr id="19458" name="Picture 2" descr="Image currently unavailable">
            <a:extLst>
              <a:ext uri="{FF2B5EF4-FFF2-40B4-BE49-F238E27FC236}">
                <a16:creationId xmlns:a16="http://schemas.microsoft.com/office/drawing/2014/main" id="{E4612C75-D329-4466-8F6B-6D8F8D28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3" y="5208137"/>
            <a:ext cx="15144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68858B-BF5A-494A-A2A7-8EBCA317DE07}"/>
              </a:ext>
            </a:extLst>
          </p:cNvPr>
          <p:cNvSpPr txBox="1"/>
          <p:nvPr/>
        </p:nvSpPr>
        <p:spPr>
          <a:xfrm>
            <a:off x="1291771" y="6549149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9781641700382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 err="1">
                <a:effectLst/>
              </a:rPr>
              <a:t>Familius</a:t>
            </a:r>
            <a:r>
              <a:rPr lang="en-AU" sz="1400" b="0" i="1" dirty="0">
                <a:effectLst/>
              </a:rPr>
              <a:t>, 2018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125602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8339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9101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Catherine Rayner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 err="1"/>
              <a:t>ABigail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6:25</a:t>
            </a:r>
            <a:endParaRPr lang="en-AU" sz="1600" dirty="0"/>
          </a:p>
        </p:txBody>
      </p:sp>
      <p:pic>
        <p:nvPicPr>
          <p:cNvPr id="6" name="Online Media 5" title="ABIGAIL THE GIRAFFE - STORY TIME FOR CHILDREN AT HOME">
            <a:hlinkClick r:id="" action="ppaction://media"/>
            <a:extLst>
              <a:ext uri="{FF2B5EF4-FFF2-40B4-BE49-F238E27FC236}">
                <a16:creationId xmlns:a16="http://schemas.microsoft.com/office/drawing/2014/main" id="{88826140-AE77-49C5-85F6-CA07C2CE33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9089" y="-353961"/>
            <a:ext cx="9553822" cy="5397910"/>
          </a:xfrm>
          <a:prstGeom prst="rect">
            <a:avLst/>
          </a:prstGeom>
        </p:spPr>
      </p:pic>
      <p:pic>
        <p:nvPicPr>
          <p:cNvPr id="2050" name="Picture 2" descr="Image currently unavailable">
            <a:extLst>
              <a:ext uri="{FF2B5EF4-FFF2-40B4-BE49-F238E27FC236}">
                <a16:creationId xmlns:a16="http://schemas.microsoft.com/office/drawing/2014/main" id="{9DE8EB36-D48B-4E2A-9E16-32ADD442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519258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AA6F9E-9722-47FF-A76C-EA66C0DF38E1}"/>
              </a:ext>
            </a:extLst>
          </p:cNvPr>
          <p:cNvSpPr txBox="1"/>
          <p:nvPr/>
        </p:nvSpPr>
        <p:spPr>
          <a:xfrm>
            <a:off x="1291771" y="6553668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9781848956469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Tiger Tales, 2015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/>
              <a:t>10027</a:t>
            </a:r>
            <a:endParaRPr lang="en-US" sz="1400" b="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22164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Kiah Thomas, Illustrated by </a:t>
            </a:r>
            <a:r>
              <a:rPr lang="en-US" dirty="0" err="1"/>
              <a:t>Connah</a:t>
            </a:r>
            <a:r>
              <a:rPr lang="en-US" dirty="0"/>
              <a:t> Brecon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Allergic alpaca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11:04</a:t>
            </a:r>
            <a:endParaRPr lang="en-AU" sz="1600" dirty="0"/>
          </a:p>
        </p:txBody>
      </p:sp>
      <p:pic>
        <p:nvPicPr>
          <p:cNvPr id="6" name="Online Media 5" title="Books With Betty Nesbitt: Allergic Alpaca">
            <a:hlinkClick r:id="" action="ppaction://media"/>
            <a:extLst>
              <a:ext uri="{FF2B5EF4-FFF2-40B4-BE49-F238E27FC236}">
                <a16:creationId xmlns:a16="http://schemas.microsoft.com/office/drawing/2014/main" id="{AFA9570D-3F2C-4F46-8327-599309C0C0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690" y="-362857"/>
            <a:ext cx="9530620" cy="5384800"/>
          </a:xfrm>
          <a:prstGeom prst="rect">
            <a:avLst/>
          </a:prstGeom>
        </p:spPr>
      </p:pic>
      <p:pic>
        <p:nvPicPr>
          <p:cNvPr id="20482" name="Picture 2" descr="Image currently unavailable">
            <a:extLst>
              <a:ext uri="{FF2B5EF4-FFF2-40B4-BE49-F238E27FC236}">
                <a16:creationId xmlns:a16="http://schemas.microsoft.com/office/drawing/2014/main" id="{DF3D65C8-3ACB-437F-A408-A5D85D9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519258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1E3A0A-0F2E-4E3E-A36D-C0FA7FCF9A5E}"/>
              </a:ext>
            </a:extLst>
          </p:cNvPr>
          <p:cNvSpPr txBox="1"/>
          <p:nvPr/>
        </p:nvSpPr>
        <p:spPr>
          <a:xfrm>
            <a:off x="1291771" y="6549149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9781760503437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Little Hare Books, 2019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660324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2558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Juana Martinez-Neal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Alma and how she got her name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6:24</a:t>
            </a:r>
            <a:endParaRPr lang="en-AU" sz="1600" dirty="0"/>
          </a:p>
        </p:txBody>
      </p:sp>
      <p:pic>
        <p:nvPicPr>
          <p:cNvPr id="5" name="Online Media 4" title="Alma and How She Got Her Name by, Juana Martinez-Neal">
            <a:hlinkClick r:id="" action="ppaction://media"/>
            <a:extLst>
              <a:ext uri="{FF2B5EF4-FFF2-40B4-BE49-F238E27FC236}">
                <a16:creationId xmlns:a16="http://schemas.microsoft.com/office/drawing/2014/main" id="{5042B8F7-E6A6-4F0B-9FA8-C13A800299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001" y="-362857"/>
            <a:ext cx="9581998" cy="5413829"/>
          </a:xfrm>
          <a:prstGeom prst="rect">
            <a:avLst/>
          </a:prstGeom>
        </p:spPr>
      </p:pic>
      <p:pic>
        <p:nvPicPr>
          <p:cNvPr id="21506" name="Picture 2" descr="Image currently unavailable">
            <a:extLst>
              <a:ext uri="{FF2B5EF4-FFF2-40B4-BE49-F238E27FC236}">
                <a16:creationId xmlns:a16="http://schemas.microsoft.com/office/drawing/2014/main" id="{E9A29960-0503-4360-A045-18D235A1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2" y="5192586"/>
            <a:ext cx="12668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363219-3213-4803-8338-96F288B5DCD1}"/>
              </a:ext>
            </a:extLst>
          </p:cNvPr>
          <p:cNvSpPr txBox="1"/>
          <p:nvPr/>
        </p:nvSpPr>
        <p:spPr>
          <a:xfrm>
            <a:off x="1291771" y="6549149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9780763693558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Candlewick Press, 2018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5699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3067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Matt Cosgrove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Alpacas with maracas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4:23</a:t>
            </a:r>
            <a:endParaRPr lang="en-AU" sz="1600" dirty="0"/>
          </a:p>
        </p:txBody>
      </p:sp>
      <p:pic>
        <p:nvPicPr>
          <p:cNvPr id="6" name="Online Media 5" title="Matt Cosgrove reads Alpacas with Maracas for National Simultaneous Storytime 2019">
            <a:hlinkClick r:id="" action="ppaction://media"/>
            <a:extLst>
              <a:ext uri="{FF2B5EF4-FFF2-40B4-BE49-F238E27FC236}">
                <a16:creationId xmlns:a16="http://schemas.microsoft.com/office/drawing/2014/main" id="{A11095D0-C763-4489-95FD-04759976D6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3535" y="-348343"/>
            <a:ext cx="9504931" cy="5370286"/>
          </a:xfrm>
          <a:prstGeom prst="rect">
            <a:avLst/>
          </a:prstGeom>
        </p:spPr>
      </p:pic>
      <p:pic>
        <p:nvPicPr>
          <p:cNvPr id="22530" name="Picture 2" descr="Image currently unavailable">
            <a:extLst>
              <a:ext uri="{FF2B5EF4-FFF2-40B4-BE49-F238E27FC236}">
                <a16:creationId xmlns:a16="http://schemas.microsoft.com/office/drawing/2014/main" id="{E8965172-63C8-4EA6-B151-A88854DD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0" y="5192585"/>
            <a:ext cx="11620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F33E81-7F33-4027-88EA-528E7B836449}"/>
              </a:ext>
            </a:extLst>
          </p:cNvPr>
          <p:cNvSpPr txBox="1"/>
          <p:nvPr/>
        </p:nvSpPr>
        <p:spPr>
          <a:xfrm>
            <a:off x="1291771" y="6549149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9781743816349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Scholastic Australia, 2018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569128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719030-3F40-4F91-A687-909D5F62115E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Macca </a:t>
            </a:r>
            <a:r>
              <a:rPr lang="en-US" sz="1200" b="1" i="1"/>
              <a:t>the Alpaca</a:t>
            </a:r>
            <a:r>
              <a:rPr lang="en-US" sz="1200" b="1" i="1">
                <a:effectLst/>
              </a:rPr>
              <a:t> </a:t>
            </a:r>
            <a:r>
              <a:rPr lang="en-US" sz="1200" b="1" i="1" dirty="0">
                <a:effectLst/>
              </a:rPr>
              <a:t>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8028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Hilary Bell, Illustrated by Antonia </a:t>
            </a:r>
            <a:r>
              <a:rPr lang="en-US" dirty="0" err="1"/>
              <a:t>Presenti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Alphabetical </a:t>
            </a:r>
            <a:r>
              <a:rPr lang="en-US" dirty="0" err="1"/>
              <a:t>sydney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0" y="6389904"/>
            <a:ext cx="2240294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Only watch until 8:30</a:t>
            </a:r>
            <a:endParaRPr lang="en-AU" sz="1600" dirty="0"/>
          </a:p>
        </p:txBody>
      </p:sp>
      <p:pic>
        <p:nvPicPr>
          <p:cNvPr id="5" name="Online Media 4" title="Alphabetical Sydney: Creative Lab">
            <a:hlinkClick r:id="" action="ppaction://media"/>
            <a:extLst>
              <a:ext uri="{FF2B5EF4-FFF2-40B4-BE49-F238E27FC236}">
                <a16:creationId xmlns:a16="http://schemas.microsoft.com/office/drawing/2014/main" id="{770376F6-BCB8-4E97-9C93-408CBA3109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9224" y="-333828"/>
            <a:ext cx="9453553" cy="5341257"/>
          </a:xfrm>
          <a:prstGeom prst="rect">
            <a:avLst/>
          </a:prstGeom>
        </p:spPr>
      </p:pic>
      <p:pic>
        <p:nvPicPr>
          <p:cNvPr id="23554" name="Picture 2" descr="Image currently unavailable">
            <a:extLst>
              <a:ext uri="{FF2B5EF4-FFF2-40B4-BE49-F238E27FC236}">
                <a16:creationId xmlns:a16="http://schemas.microsoft.com/office/drawing/2014/main" id="{D5FF8457-02DF-49E5-9F91-82BC3359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4" y="5192586"/>
            <a:ext cx="8191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4E4ABA-D419-468E-81BE-8A1157FEB6B9}"/>
              </a:ext>
            </a:extLst>
          </p:cNvPr>
          <p:cNvSpPr txBox="1"/>
          <p:nvPr/>
        </p:nvSpPr>
        <p:spPr>
          <a:xfrm>
            <a:off x="1291771" y="6549149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9781742233703	      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 err="1">
                <a:effectLst/>
              </a:rPr>
              <a:t>NewSouth</a:t>
            </a:r>
            <a:r>
              <a:rPr lang="en-AU" sz="1400" b="0" i="1" dirty="0">
                <a:effectLst/>
              </a:rPr>
              <a:t> Publishing, 2013</a:t>
            </a:r>
            <a:r>
              <a:rPr lang="en-US" sz="1400" i="1" dirty="0"/>
              <a:t>     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13118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0182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3554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Graeme Base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The amazing</a:t>
            </a:r>
            <a:br>
              <a:rPr lang="en-US" dirty="0"/>
            </a:br>
            <a:r>
              <a:rPr lang="en-US" dirty="0"/>
              <a:t>monster </a:t>
            </a:r>
            <a:r>
              <a:rPr lang="en-US" dirty="0" err="1"/>
              <a:t>detectoscope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8:47</a:t>
            </a:r>
            <a:endParaRPr lang="en-AU" sz="1600" dirty="0"/>
          </a:p>
        </p:txBody>
      </p:sp>
      <p:pic>
        <p:nvPicPr>
          <p:cNvPr id="5" name="Online Media 4" title="The Amazing Monster Dectectoscope">
            <a:hlinkClick r:id="" action="ppaction://media"/>
            <a:extLst>
              <a:ext uri="{FF2B5EF4-FFF2-40B4-BE49-F238E27FC236}">
                <a16:creationId xmlns:a16="http://schemas.microsoft.com/office/drawing/2014/main" id="{D62DD6DD-0F1B-413C-BA16-547CF33D22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9313" y="-377371"/>
            <a:ext cx="9633375" cy="5442857"/>
          </a:xfrm>
          <a:prstGeom prst="rect">
            <a:avLst/>
          </a:prstGeom>
        </p:spPr>
      </p:pic>
      <p:pic>
        <p:nvPicPr>
          <p:cNvPr id="24578" name="Picture 2" descr="Image currently unavailable">
            <a:extLst>
              <a:ext uri="{FF2B5EF4-FFF2-40B4-BE49-F238E27FC236}">
                <a16:creationId xmlns:a16="http://schemas.microsoft.com/office/drawing/2014/main" id="{97A6AF4A-BA06-451E-B6A6-F2592968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7" y="5192585"/>
            <a:ext cx="12858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EC3219-2C2E-4937-BDB0-8AA736EC16DE}"/>
              </a:ext>
            </a:extLst>
          </p:cNvPr>
          <p:cNvSpPr txBox="1"/>
          <p:nvPr/>
        </p:nvSpPr>
        <p:spPr>
          <a:xfrm>
            <a:off x="1291771" y="6549149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9780670079308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Penguin Random House Australia, 2017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4796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1579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Sally Sutton, Illustrated by Brian Lovelock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Ambulance, ambulance!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2:00</a:t>
            </a:r>
            <a:endParaRPr lang="en-AU" sz="1600" dirty="0"/>
          </a:p>
        </p:txBody>
      </p:sp>
      <p:pic>
        <p:nvPicPr>
          <p:cNvPr id="6" name="Online Media 5" title="Ambulance ambulance! Sally Sutton &amp; Brian Lovelock">
            <a:hlinkClick r:id="" action="ppaction://media"/>
            <a:extLst>
              <a:ext uri="{FF2B5EF4-FFF2-40B4-BE49-F238E27FC236}">
                <a16:creationId xmlns:a16="http://schemas.microsoft.com/office/drawing/2014/main" id="{F5837E54-6714-420E-AD3F-02C14BFBE0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2157" y="-377371"/>
            <a:ext cx="9607687" cy="5428343"/>
          </a:xfrm>
          <a:prstGeom prst="rect">
            <a:avLst/>
          </a:prstGeom>
        </p:spPr>
      </p:pic>
      <p:pic>
        <p:nvPicPr>
          <p:cNvPr id="25602" name="Picture 2" descr="Image currently unavailable">
            <a:extLst>
              <a:ext uri="{FF2B5EF4-FFF2-40B4-BE49-F238E27FC236}">
                <a16:creationId xmlns:a16="http://schemas.microsoft.com/office/drawing/2014/main" id="{BE30B12D-CE35-4022-B01A-240D33178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0" y="5192585"/>
            <a:ext cx="11239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B02B61-2564-4899-8879-D462D740AF2A}"/>
              </a:ext>
            </a:extLst>
          </p:cNvPr>
          <p:cNvSpPr txBox="1"/>
          <p:nvPr/>
        </p:nvSpPr>
        <p:spPr>
          <a:xfrm>
            <a:off x="1291771" y="6549149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9781925126303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Walker Books, 2017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4481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9764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Liliana Stafford, Illustrated by Stephen Michael King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Amelia Ellicott’s garden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7:54</a:t>
            </a:r>
            <a:endParaRPr lang="en-AU" sz="1600" dirty="0"/>
          </a:p>
        </p:txBody>
      </p:sp>
      <p:pic>
        <p:nvPicPr>
          <p:cNvPr id="5" name="Online Media 4" title="Amelia Ellicott's Garden | Children’s Read Aloud">
            <a:hlinkClick r:id="" action="ppaction://media"/>
            <a:extLst>
              <a:ext uri="{FF2B5EF4-FFF2-40B4-BE49-F238E27FC236}">
                <a16:creationId xmlns:a16="http://schemas.microsoft.com/office/drawing/2014/main" id="{382652CC-7175-4830-9255-679ADD5F63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3535" y="-348343"/>
            <a:ext cx="9504931" cy="5370286"/>
          </a:xfrm>
          <a:prstGeom prst="rect">
            <a:avLst/>
          </a:prstGeom>
        </p:spPr>
      </p:pic>
      <p:pic>
        <p:nvPicPr>
          <p:cNvPr id="26626" name="Picture 2" descr="Image currently unavailable">
            <a:extLst>
              <a:ext uri="{FF2B5EF4-FFF2-40B4-BE49-F238E27FC236}">
                <a16:creationId xmlns:a16="http://schemas.microsoft.com/office/drawing/2014/main" id="{C55B5023-1650-4C4D-B07D-E5420EC0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0" y="5188322"/>
            <a:ext cx="10096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358471-AD5E-47BF-B1B2-4432D78DD38A}"/>
              </a:ext>
            </a:extLst>
          </p:cNvPr>
          <p:cNvSpPr txBox="1"/>
          <p:nvPr/>
        </p:nvSpPr>
        <p:spPr>
          <a:xfrm>
            <a:off x="1291771" y="6549149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9781876289331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Margaret Hamilton, 2000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12040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5015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3554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Libby Gleeson, Illustrated by Freya Blackwood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Amy &amp; louis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4:15</a:t>
            </a:r>
            <a:endParaRPr lang="en-AU" sz="1600" dirty="0"/>
          </a:p>
        </p:txBody>
      </p:sp>
      <p:pic>
        <p:nvPicPr>
          <p:cNvPr id="6" name="Online Media 5" title="Writing Western Sydney: The Readings | Libby Gleeson reads from AMY AND LOUIS">
            <a:hlinkClick r:id="" action="ppaction://media"/>
            <a:extLst>
              <a:ext uri="{FF2B5EF4-FFF2-40B4-BE49-F238E27FC236}">
                <a16:creationId xmlns:a16="http://schemas.microsoft.com/office/drawing/2014/main" id="{C5BF9ED4-9280-423A-92B4-EB027E5E70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2157" y="-362857"/>
            <a:ext cx="9607687" cy="5428343"/>
          </a:xfrm>
          <a:prstGeom prst="rect">
            <a:avLst/>
          </a:prstGeom>
        </p:spPr>
      </p:pic>
      <p:pic>
        <p:nvPicPr>
          <p:cNvPr id="27650" name="Picture 2" descr="Image currently unavailable">
            <a:extLst>
              <a:ext uri="{FF2B5EF4-FFF2-40B4-BE49-F238E27FC236}">
                <a16:creationId xmlns:a16="http://schemas.microsoft.com/office/drawing/2014/main" id="{3250AE7D-E4CD-4C03-A0F4-065F5CF1A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519258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6433D0-9264-4C2B-84C6-45B962B69F25}"/>
              </a:ext>
            </a:extLst>
          </p:cNvPr>
          <p:cNvSpPr txBox="1"/>
          <p:nvPr/>
        </p:nvSpPr>
        <p:spPr>
          <a:xfrm>
            <a:off x="1291771" y="6549149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9781865049359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Scholastic Australia, 2006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514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9889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3554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Katharine Holabird, Illustrated by Helen Craig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Angelina at the fair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6:20</a:t>
            </a:r>
            <a:endParaRPr lang="en-AU" sz="1600" dirty="0"/>
          </a:p>
        </p:txBody>
      </p:sp>
      <p:pic>
        <p:nvPicPr>
          <p:cNvPr id="5" name="Online Media 4" title="Angelina at the Fair, read aloud - ReadingLibraryBooks">
            <a:hlinkClick r:id="" action="ppaction://media"/>
            <a:extLst>
              <a:ext uri="{FF2B5EF4-FFF2-40B4-BE49-F238E27FC236}">
                <a16:creationId xmlns:a16="http://schemas.microsoft.com/office/drawing/2014/main" id="{9E22951E-F521-4E07-B035-044D2BD021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1689" y="-377371"/>
            <a:ext cx="9628622" cy="5440172"/>
          </a:xfrm>
          <a:prstGeom prst="rect">
            <a:avLst/>
          </a:prstGeom>
        </p:spPr>
      </p:pic>
      <p:pic>
        <p:nvPicPr>
          <p:cNvPr id="28674" name="Picture 2" descr="Image currently unavailable">
            <a:extLst>
              <a:ext uri="{FF2B5EF4-FFF2-40B4-BE49-F238E27FC236}">
                <a16:creationId xmlns:a16="http://schemas.microsoft.com/office/drawing/2014/main" id="{15792169-DE1B-4AF2-8C78-4AB1C2C5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7" y="5202835"/>
            <a:ext cx="1476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47CB28-3E1A-4F8A-B767-208233F40BEF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9780140568639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Puffin UK, 2001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15295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82000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Katharine Holabird, Illustrated by Helen Craig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Angelina ballerina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5:07</a:t>
            </a:r>
            <a:endParaRPr lang="en-AU" sz="1600" dirty="0"/>
          </a:p>
        </p:txBody>
      </p:sp>
      <p:pic>
        <p:nvPicPr>
          <p:cNvPr id="6" name="Online Media 5" title="Angelina Ballerina Read-Aloud with Author Katharine Holabird | Read &amp; Learn with Simon Kids">
            <a:hlinkClick r:id="" action="ppaction://media"/>
            <a:extLst>
              <a:ext uri="{FF2B5EF4-FFF2-40B4-BE49-F238E27FC236}">
                <a16:creationId xmlns:a16="http://schemas.microsoft.com/office/drawing/2014/main" id="{C45536BE-FB61-41D2-8783-E6BE57FFEA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3460" y="-362857"/>
            <a:ext cx="9585080" cy="5415570"/>
          </a:xfrm>
          <a:prstGeom prst="rect">
            <a:avLst/>
          </a:prstGeom>
        </p:spPr>
      </p:pic>
      <p:pic>
        <p:nvPicPr>
          <p:cNvPr id="29698" name="Picture 2" descr="Image currently unavailable">
            <a:extLst>
              <a:ext uri="{FF2B5EF4-FFF2-40B4-BE49-F238E27FC236}">
                <a16:creationId xmlns:a16="http://schemas.microsoft.com/office/drawing/2014/main" id="{DD8C4390-CD2F-4DCA-A3CD-76D19C72A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5" y="5205718"/>
            <a:ext cx="14954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545BBA-FBBC-437B-8E65-AE5979E2CA46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9780733312618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ABC Books, 2003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15296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869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Andrea Beaty, Illustrated by David Roberts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Ada twist, scientist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8:46</a:t>
            </a:r>
            <a:endParaRPr lang="en-AU" sz="1600" dirty="0"/>
          </a:p>
        </p:txBody>
      </p:sp>
      <p:pic>
        <p:nvPicPr>
          <p:cNvPr id="5" name="Online Media 4" title="Rebecca Reads: Ada Twist Scientist">
            <a:hlinkClick r:id="" action="ppaction://media"/>
            <a:extLst>
              <a:ext uri="{FF2B5EF4-FFF2-40B4-BE49-F238E27FC236}">
                <a16:creationId xmlns:a16="http://schemas.microsoft.com/office/drawing/2014/main" id="{BFCCA655-6520-4DCC-9BC8-916A6DC6CF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5192" y="-339213"/>
            <a:ext cx="9501616" cy="5368413"/>
          </a:xfrm>
          <a:prstGeom prst="rect">
            <a:avLst/>
          </a:prstGeom>
        </p:spPr>
      </p:pic>
      <p:pic>
        <p:nvPicPr>
          <p:cNvPr id="3074" name="Picture 2" descr="Image currently unavailable">
            <a:extLst>
              <a:ext uri="{FF2B5EF4-FFF2-40B4-BE49-F238E27FC236}">
                <a16:creationId xmlns:a16="http://schemas.microsoft.com/office/drawing/2014/main" id="{AD20EE5B-ABA1-4EF1-8F40-A69A9B26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5" y="5192586"/>
            <a:ext cx="990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2647D2-BC2A-47C9-8D2C-F7E9C796AD92}"/>
              </a:ext>
            </a:extLst>
          </p:cNvPr>
          <p:cNvSpPr txBox="1"/>
          <p:nvPr/>
        </p:nvSpPr>
        <p:spPr>
          <a:xfrm>
            <a:off x="1291771" y="6553668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9781419721373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Abrams Books, 2016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2803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2507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3554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Katharine Holabird, Illustrated by Helen Craig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Angelina ballerina’s</a:t>
            </a:r>
            <a:br>
              <a:rPr lang="en-US" dirty="0"/>
            </a:br>
            <a:r>
              <a:rPr lang="en-US" dirty="0"/>
              <a:t>invitation to the ballet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8:58</a:t>
            </a:r>
            <a:endParaRPr lang="en-AU" sz="1600" dirty="0"/>
          </a:p>
        </p:txBody>
      </p:sp>
      <p:pic>
        <p:nvPicPr>
          <p:cNvPr id="5" name="Online Media 4" title="Angelina's Invitation to the Ballet by Katherine Holabird">
            <a:hlinkClick r:id="" action="ppaction://media"/>
            <a:extLst>
              <a:ext uri="{FF2B5EF4-FFF2-40B4-BE49-F238E27FC236}">
                <a16:creationId xmlns:a16="http://schemas.microsoft.com/office/drawing/2014/main" id="{D0283B9F-440F-40BF-88AE-E43EF63C9F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2157" y="-377371"/>
            <a:ext cx="9607686" cy="5428343"/>
          </a:xfrm>
          <a:prstGeom prst="rect">
            <a:avLst/>
          </a:prstGeom>
        </p:spPr>
      </p:pic>
      <p:pic>
        <p:nvPicPr>
          <p:cNvPr id="30722" name="Picture 2" descr="Image currently unavailable">
            <a:extLst>
              <a:ext uri="{FF2B5EF4-FFF2-40B4-BE49-F238E27FC236}">
                <a16:creationId xmlns:a16="http://schemas.microsoft.com/office/drawing/2014/main" id="{D4FA29B5-67F0-4B1B-95D6-7DF44D78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0" y="5192586"/>
            <a:ext cx="14668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3A2BA3-5A49-4AB4-81E2-AF3C214F4B39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9780670913329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Penguin Books Ltd, UK, 2003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12266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0561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Katharine Holabird, Illustrated by Helen Craig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Angelina’s ballet class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9:55</a:t>
            </a:r>
            <a:endParaRPr lang="en-AU" sz="1600" dirty="0"/>
          </a:p>
        </p:txBody>
      </p:sp>
      <p:pic>
        <p:nvPicPr>
          <p:cNvPr id="6" name="Online Media 5" title="Angelina's Ballet Class">
            <a:hlinkClick r:id="" action="ppaction://media"/>
            <a:extLst>
              <a:ext uri="{FF2B5EF4-FFF2-40B4-BE49-F238E27FC236}">
                <a16:creationId xmlns:a16="http://schemas.microsoft.com/office/drawing/2014/main" id="{47762A8F-C114-4AA1-9DB9-0BEF971C48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691" y="-348343"/>
            <a:ext cx="9530619" cy="5384800"/>
          </a:xfrm>
          <a:prstGeom prst="rect">
            <a:avLst/>
          </a:prstGeom>
        </p:spPr>
      </p:pic>
      <p:pic>
        <p:nvPicPr>
          <p:cNvPr id="31746" name="Picture 2" descr="Image currently unavailable">
            <a:extLst>
              <a:ext uri="{FF2B5EF4-FFF2-40B4-BE49-F238E27FC236}">
                <a16:creationId xmlns:a16="http://schemas.microsoft.com/office/drawing/2014/main" id="{6993617D-1F4E-4B83-BB4F-27596560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5" y="5192585"/>
            <a:ext cx="13335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68D3FD-1D89-4212-9E83-139F457046B8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9780140569117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Penguin Books Ltd, UK, 2001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15297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169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Katharine Holabird, Illustrated by Helen Craig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Angelina’s </a:t>
            </a:r>
            <a:r>
              <a:rPr lang="en-US" dirty="0" err="1"/>
              <a:t>halloween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7:52</a:t>
            </a:r>
            <a:endParaRPr lang="en-AU" sz="1600" dirty="0"/>
          </a:p>
        </p:txBody>
      </p:sp>
      <p:pic>
        <p:nvPicPr>
          <p:cNvPr id="5" name="Online Media 4" title="Dance Story Time - Read Aloud - Angelina's Halloween">
            <a:hlinkClick r:id="" action="ppaction://media"/>
            <a:extLst>
              <a:ext uri="{FF2B5EF4-FFF2-40B4-BE49-F238E27FC236}">
                <a16:creationId xmlns:a16="http://schemas.microsoft.com/office/drawing/2014/main" id="{FF201313-D1DA-47E7-BE18-4384599C33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001" y="-362857"/>
            <a:ext cx="9581998" cy="5413829"/>
          </a:xfrm>
          <a:prstGeom prst="rect">
            <a:avLst/>
          </a:prstGeom>
        </p:spPr>
      </p:pic>
      <p:pic>
        <p:nvPicPr>
          <p:cNvPr id="32770" name="Picture 2" descr="Image currently unavailable">
            <a:extLst>
              <a:ext uri="{FF2B5EF4-FFF2-40B4-BE49-F238E27FC236}">
                <a16:creationId xmlns:a16="http://schemas.microsoft.com/office/drawing/2014/main" id="{46C997C4-B988-4A83-B582-344DCA90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4" y="5200125"/>
            <a:ext cx="14859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33168E-B8AE-4E90-AF12-8F018E618178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9780140568707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Puffin UK, 2002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507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885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Katharine Holabird, Illustrated by Helen Craig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Angelina, star of the show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7:47</a:t>
            </a:r>
            <a:endParaRPr lang="en-AU" sz="1600" dirty="0"/>
          </a:p>
        </p:txBody>
      </p:sp>
      <p:pic>
        <p:nvPicPr>
          <p:cNvPr id="7" name="Online Media 6" title="Angelina Star of the Show, read aloud - ReadingLibraryBooks">
            <a:hlinkClick r:id="" action="ppaction://media"/>
            <a:extLst>
              <a:ext uri="{FF2B5EF4-FFF2-40B4-BE49-F238E27FC236}">
                <a16:creationId xmlns:a16="http://schemas.microsoft.com/office/drawing/2014/main" id="{BB2B7F76-5988-4D2F-9F0C-4FB3D174EC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002" y="-362857"/>
            <a:ext cx="9581996" cy="5413828"/>
          </a:xfrm>
          <a:prstGeom prst="rect">
            <a:avLst/>
          </a:prstGeom>
        </p:spPr>
      </p:pic>
      <p:pic>
        <p:nvPicPr>
          <p:cNvPr id="33798" name="Picture 6" descr="Image result for angelina star of the show katharine holabird">
            <a:extLst>
              <a:ext uri="{FF2B5EF4-FFF2-40B4-BE49-F238E27FC236}">
                <a16:creationId xmlns:a16="http://schemas.microsoft.com/office/drawing/2014/main" id="{CF282B89-3767-47B4-81AA-DAB62A71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7" y="5195178"/>
            <a:ext cx="1469180" cy="12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1811B1-5ACA-41FE-8BB0-9EAFC901EE10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9780140569759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Penguin Books Ltd, UK, 2004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15298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6217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</a:t>
            </a:r>
            <a:r>
              <a:rPr lang="en-US" dirty="0" err="1"/>
              <a:t>Hiawyn</a:t>
            </a:r>
            <a:r>
              <a:rPr lang="en-US" dirty="0"/>
              <a:t> </a:t>
            </a:r>
            <a:r>
              <a:rPr lang="en-US" dirty="0" err="1"/>
              <a:t>Oram</a:t>
            </a:r>
            <a:r>
              <a:rPr lang="en-US" dirty="0"/>
              <a:t>, Illustrated by Satoshi Kitamura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Angry </a:t>
            </a:r>
            <a:r>
              <a:rPr lang="en-US" dirty="0" err="1"/>
              <a:t>arthur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4:12</a:t>
            </a:r>
            <a:endParaRPr lang="en-AU" sz="1600" dirty="0"/>
          </a:p>
        </p:txBody>
      </p:sp>
      <p:pic>
        <p:nvPicPr>
          <p:cNvPr id="5" name="Online Media 4" title="Angry Arthur. Stories for children at home.">
            <a:hlinkClick r:id="" action="ppaction://media"/>
            <a:extLst>
              <a:ext uri="{FF2B5EF4-FFF2-40B4-BE49-F238E27FC236}">
                <a16:creationId xmlns:a16="http://schemas.microsoft.com/office/drawing/2014/main" id="{9F404C7A-0373-4379-998B-3F0BF22F16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4686" y="-362857"/>
            <a:ext cx="7242628" cy="5431971"/>
          </a:xfrm>
          <a:prstGeom prst="rect">
            <a:avLst/>
          </a:prstGeom>
        </p:spPr>
      </p:pic>
      <p:pic>
        <p:nvPicPr>
          <p:cNvPr id="34818" name="Picture 2" descr="Image currently unavailable">
            <a:extLst>
              <a:ext uri="{FF2B5EF4-FFF2-40B4-BE49-F238E27FC236}">
                <a16:creationId xmlns:a16="http://schemas.microsoft.com/office/drawing/2014/main" id="{437F3456-C8E3-4798-A47D-31C20996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7" y="5192586"/>
            <a:ext cx="10191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F2D4DE-87E7-4F39-89A6-96D6BFF94340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9780099196617</a:t>
            </a:r>
            <a:r>
              <a:rPr lang="en-AU" sz="1400" i="1" dirty="0"/>
              <a:t>             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Random House Australia Pty Ltd, 1993</a:t>
            </a:r>
            <a:r>
              <a:rPr lang="en-US" sz="1400" i="1" dirty="0"/>
              <a:t>         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12220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8250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457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Laura </a:t>
            </a:r>
            <a:r>
              <a:rPr lang="en-US" dirty="0" err="1"/>
              <a:t>Dockrill</a:t>
            </a:r>
            <a:r>
              <a:rPr lang="en-US" dirty="0"/>
              <a:t>, Illustrated by Maria </a:t>
            </a:r>
            <a:r>
              <a:rPr lang="en-US" dirty="0" err="1"/>
              <a:t>Karipidou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Angry cookie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2:14</a:t>
            </a:r>
            <a:endParaRPr lang="en-AU" sz="1600" dirty="0"/>
          </a:p>
        </p:txBody>
      </p:sp>
      <p:pic>
        <p:nvPicPr>
          <p:cNvPr id="6" name="Online Media 5" title="Laura Dockrill Reads Angry Cookie">
            <a:hlinkClick r:id="" action="ppaction://media"/>
            <a:extLst>
              <a:ext uri="{FF2B5EF4-FFF2-40B4-BE49-F238E27FC236}">
                <a16:creationId xmlns:a16="http://schemas.microsoft.com/office/drawing/2014/main" id="{93E9DE4D-D5F8-4B3A-9BF0-29736B0D46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002" y="-362857"/>
            <a:ext cx="9581996" cy="5413828"/>
          </a:xfrm>
          <a:prstGeom prst="rect">
            <a:avLst/>
          </a:prstGeom>
        </p:spPr>
      </p:pic>
      <p:pic>
        <p:nvPicPr>
          <p:cNvPr id="35842" name="Picture 2" descr="Image currently unavailable">
            <a:extLst>
              <a:ext uri="{FF2B5EF4-FFF2-40B4-BE49-F238E27FC236}">
                <a16:creationId xmlns:a16="http://schemas.microsoft.com/office/drawing/2014/main" id="{27E69B10-2CA5-45E5-A326-07E0E77F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2" y="5192585"/>
            <a:ext cx="10382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3F22E8-C09B-47E5-A727-925459FF31C3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9781406383089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Walker Books, 2018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580945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2580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Jennifer Schofield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Animal babies in grasslands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4:16</a:t>
            </a:r>
            <a:endParaRPr lang="en-AU" sz="1600" dirty="0"/>
          </a:p>
        </p:txBody>
      </p:sp>
      <p:pic>
        <p:nvPicPr>
          <p:cNvPr id="5" name="Online Media 4" title="Animal Babies In Grasslands By Jennifer Schofield Book Read Aloud w/ Music #kidsbooksreadaloud">
            <a:hlinkClick r:id="" action="ppaction://media"/>
            <a:extLst>
              <a:ext uri="{FF2B5EF4-FFF2-40B4-BE49-F238E27FC236}">
                <a16:creationId xmlns:a16="http://schemas.microsoft.com/office/drawing/2014/main" id="{AC79CA1C-EC2A-4569-8A5B-75C48A77F2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7846" y="-348343"/>
            <a:ext cx="9556309" cy="5399315"/>
          </a:xfrm>
          <a:prstGeom prst="rect">
            <a:avLst/>
          </a:prstGeom>
        </p:spPr>
      </p:pic>
      <p:pic>
        <p:nvPicPr>
          <p:cNvPr id="36866" name="Picture 2" descr="Image currently unavailable">
            <a:extLst>
              <a:ext uri="{FF2B5EF4-FFF2-40B4-BE49-F238E27FC236}">
                <a16:creationId xmlns:a16="http://schemas.microsoft.com/office/drawing/2014/main" id="{D3DFA2F5-3C67-4E87-A1CC-07D820C5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2" y="5209700"/>
            <a:ext cx="12287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BB884B-2514-4C2B-99BE-A2F555139EB8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9780753409435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Kingfisher, 2004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15063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478B7-341B-4682-AA8A-F327A707E177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Animal Babies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554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Jennifer Schofield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Animal babies in polar lands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3:07</a:t>
            </a:r>
            <a:endParaRPr lang="en-AU" sz="1600" dirty="0"/>
          </a:p>
        </p:txBody>
      </p:sp>
      <p:pic>
        <p:nvPicPr>
          <p:cNvPr id="5" name="Online Media 4" title="Animal Babies in Polar Lands">
            <a:hlinkClick r:id="" action="ppaction://media"/>
            <a:extLst>
              <a:ext uri="{FF2B5EF4-FFF2-40B4-BE49-F238E27FC236}">
                <a16:creationId xmlns:a16="http://schemas.microsoft.com/office/drawing/2014/main" id="{A5E26CA0-7AEB-40AB-8DBB-26BF33DDD7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4686" y="-366486"/>
            <a:ext cx="7242628" cy="5431971"/>
          </a:xfrm>
          <a:prstGeom prst="rect">
            <a:avLst/>
          </a:prstGeom>
        </p:spPr>
      </p:pic>
      <p:pic>
        <p:nvPicPr>
          <p:cNvPr id="40962" name="Picture 2" descr="Image currently unavailable">
            <a:extLst>
              <a:ext uri="{FF2B5EF4-FFF2-40B4-BE49-F238E27FC236}">
                <a16:creationId xmlns:a16="http://schemas.microsoft.com/office/drawing/2014/main" id="{AA900F75-C2BF-4A81-8251-211A078D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7" y="5192585"/>
            <a:ext cx="1247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C1A015-EF97-4EAB-B133-88E94DE5C494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Animal Babies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AAB3D3-8B80-49F4-8894-60ED1E07C0EE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9780753409411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Kingfisher, 2004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15064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7845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Jennifer Schofield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Animal babies in ponds and rivers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3:33</a:t>
            </a:r>
            <a:endParaRPr lang="en-AU" sz="1600" dirty="0"/>
          </a:p>
        </p:txBody>
      </p:sp>
      <p:pic>
        <p:nvPicPr>
          <p:cNvPr id="5" name="Online Media 4" title="Ms. Julie reads &quot;Animal Babies in Ponds and Rivers&quot;">
            <a:hlinkClick r:id="" action="ppaction://media"/>
            <a:extLst>
              <a:ext uri="{FF2B5EF4-FFF2-40B4-BE49-F238E27FC236}">
                <a16:creationId xmlns:a16="http://schemas.microsoft.com/office/drawing/2014/main" id="{5AE247A0-E368-4040-AA33-6A2D5B4F14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7846" y="-362857"/>
            <a:ext cx="9556308" cy="5399314"/>
          </a:xfrm>
          <a:prstGeom prst="rect">
            <a:avLst/>
          </a:prstGeom>
        </p:spPr>
      </p:pic>
      <p:pic>
        <p:nvPicPr>
          <p:cNvPr id="38914" name="Picture 2" descr="Image currently unavailable">
            <a:extLst>
              <a:ext uri="{FF2B5EF4-FFF2-40B4-BE49-F238E27FC236}">
                <a16:creationId xmlns:a16="http://schemas.microsoft.com/office/drawing/2014/main" id="{4866F1BC-E9FB-4A4D-8433-E4C74A47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520283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0D8FC6-9DB6-4F63-AF55-585FBCB9A542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Animal Babies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B7D47-7F2B-4998-A1B9-586D2DAF9741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9780753409442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Kingfisher, 2004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96667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5754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3870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Jennifer Schofield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Animal babies in rainforests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3:03</a:t>
            </a:r>
            <a:endParaRPr lang="en-AU" sz="1600" dirty="0"/>
          </a:p>
        </p:txBody>
      </p:sp>
      <p:pic>
        <p:nvPicPr>
          <p:cNvPr id="6" name="Online Media 5" title="Ms. Julie reads,  &quot;Animal Babies in Rain Forests&quot;">
            <a:hlinkClick r:id="" action="ppaction://media"/>
            <a:extLst>
              <a:ext uri="{FF2B5EF4-FFF2-40B4-BE49-F238E27FC236}">
                <a16:creationId xmlns:a16="http://schemas.microsoft.com/office/drawing/2014/main" id="{7CF8CB07-4696-4A35-97BA-4B3D5ADE36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7846" y="-362857"/>
            <a:ext cx="9556308" cy="5399314"/>
          </a:xfrm>
          <a:prstGeom prst="rect">
            <a:avLst/>
          </a:prstGeom>
        </p:spPr>
      </p:pic>
      <p:pic>
        <p:nvPicPr>
          <p:cNvPr id="37890" name="Picture 2" descr="Image currently unavailable">
            <a:extLst>
              <a:ext uri="{FF2B5EF4-FFF2-40B4-BE49-F238E27FC236}">
                <a16:creationId xmlns:a16="http://schemas.microsoft.com/office/drawing/2014/main" id="{8ACDBAB8-A407-4C43-8501-88CE5102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2" y="5204353"/>
            <a:ext cx="12287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AD2C7-44DB-4730-A066-E45168AC1ECB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Animal Babies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86C25-A628-496B-98FD-464DBDE4E88E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9780753409428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Kingfisher, 2004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15065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28770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Joel Stewart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Addis </a:t>
            </a:r>
            <a:r>
              <a:rPr lang="en-US" dirty="0" err="1"/>
              <a:t>berner</a:t>
            </a:r>
            <a:r>
              <a:rPr lang="en-US" dirty="0"/>
              <a:t> bear forgets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4:28</a:t>
            </a:r>
            <a:endParaRPr lang="en-AU" sz="1600" dirty="0"/>
          </a:p>
        </p:txBody>
      </p:sp>
      <p:pic>
        <p:nvPicPr>
          <p:cNvPr id="6" name="Online Media 5" title="Addis Berner Bear Forgets - StoryTime with Alex">
            <a:hlinkClick r:id="" action="ppaction://media"/>
            <a:extLst>
              <a:ext uri="{FF2B5EF4-FFF2-40B4-BE49-F238E27FC236}">
                <a16:creationId xmlns:a16="http://schemas.microsoft.com/office/drawing/2014/main" id="{B66F2BAC-E9C2-4863-853C-DB87CA8D40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5192" y="-353961"/>
            <a:ext cx="9501616" cy="5368413"/>
          </a:xfrm>
          <a:prstGeom prst="rect">
            <a:avLst/>
          </a:prstGeom>
        </p:spPr>
      </p:pic>
      <p:pic>
        <p:nvPicPr>
          <p:cNvPr id="4098" name="Picture 2" descr="Image currently unavailable">
            <a:extLst>
              <a:ext uri="{FF2B5EF4-FFF2-40B4-BE49-F238E27FC236}">
                <a16:creationId xmlns:a16="http://schemas.microsoft.com/office/drawing/2014/main" id="{D76D9AA6-7886-412E-80AE-B97F6A5F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7" y="5192586"/>
            <a:ext cx="9429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5C7C81-C7BE-4C66-B8EE-DBC4FE141281}"/>
              </a:ext>
            </a:extLst>
          </p:cNvPr>
          <p:cNvSpPr txBox="1"/>
          <p:nvPr/>
        </p:nvSpPr>
        <p:spPr>
          <a:xfrm>
            <a:off x="1291771" y="6553668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9780552554343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Random House Children's Books, 2008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2175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0072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Vicky Weber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Animal babies on the farm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2:09</a:t>
            </a:r>
            <a:endParaRPr lang="en-AU" sz="1600" dirty="0"/>
          </a:p>
        </p:txBody>
      </p:sp>
      <p:pic>
        <p:nvPicPr>
          <p:cNvPr id="6" name="Online Media 5" title="Story Time: Animal Babies on the Farm～農家の動物の子供たち～">
            <a:hlinkClick r:id="" action="ppaction://media"/>
            <a:extLst>
              <a:ext uri="{FF2B5EF4-FFF2-40B4-BE49-F238E27FC236}">
                <a16:creationId xmlns:a16="http://schemas.microsoft.com/office/drawing/2014/main" id="{09E6E415-209C-49BD-A6EB-7BA4882612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690" y="-348343"/>
            <a:ext cx="9530620" cy="5384800"/>
          </a:xfrm>
          <a:prstGeom prst="rect">
            <a:avLst/>
          </a:prstGeom>
        </p:spPr>
      </p:pic>
      <p:pic>
        <p:nvPicPr>
          <p:cNvPr id="39938" name="Picture 2" descr="Image currently unavailable">
            <a:extLst>
              <a:ext uri="{FF2B5EF4-FFF2-40B4-BE49-F238E27FC236}">
                <a16:creationId xmlns:a16="http://schemas.microsoft.com/office/drawing/2014/main" id="{D7A14496-8341-4165-B4EB-3234D28E9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7" y="5214023"/>
            <a:ext cx="11715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799887-0D75-40F3-800C-1339CDFE0AE0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Animal Babies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BE84F-0F15-42E5-B650-984E53F83C66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9780753458389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Kingfisher, 2005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54129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6538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Julia Donaldson, Illustrated by Sharon King-Chai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 err="1"/>
              <a:t>Animalphabet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4:32</a:t>
            </a:r>
            <a:endParaRPr lang="en-AU" sz="1600" dirty="0"/>
          </a:p>
        </p:txBody>
      </p:sp>
      <p:pic>
        <p:nvPicPr>
          <p:cNvPr id="6" name="Online Media 5" title="St24 / Animalphabet  / Storytime  / Stories for Kids/ Read aloud">
            <a:hlinkClick r:id="" action="ppaction://media"/>
            <a:extLst>
              <a:ext uri="{FF2B5EF4-FFF2-40B4-BE49-F238E27FC236}">
                <a16:creationId xmlns:a16="http://schemas.microsoft.com/office/drawing/2014/main" id="{8B8D6374-CADF-4BC1-BE90-405A564C14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001" y="-362857"/>
            <a:ext cx="9581998" cy="5413829"/>
          </a:xfrm>
          <a:prstGeom prst="rect">
            <a:avLst/>
          </a:prstGeom>
        </p:spPr>
      </p:pic>
      <p:pic>
        <p:nvPicPr>
          <p:cNvPr id="41986" name="Picture 2" descr="Image currently unavailable">
            <a:extLst>
              <a:ext uri="{FF2B5EF4-FFF2-40B4-BE49-F238E27FC236}">
                <a16:creationId xmlns:a16="http://schemas.microsoft.com/office/drawing/2014/main" id="{4A2F07F4-0650-4C21-A10B-E76664E94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0" y="5204590"/>
            <a:ext cx="8953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3BE808-667B-4125-A03C-9F15F11192F9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9781509801633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Pan MacMillan, 2018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588194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0084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Richard Scarry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The animals of farmer jones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4:46</a:t>
            </a:r>
            <a:endParaRPr lang="en-AU" sz="1600" dirty="0"/>
          </a:p>
        </p:txBody>
      </p:sp>
      <p:pic>
        <p:nvPicPr>
          <p:cNvPr id="5" name="Online Media 4" title="The Animals of Farmer Jones by Leah Gale">
            <a:hlinkClick r:id="" action="ppaction://media"/>
            <a:extLst>
              <a:ext uri="{FF2B5EF4-FFF2-40B4-BE49-F238E27FC236}">
                <a16:creationId xmlns:a16="http://schemas.microsoft.com/office/drawing/2014/main" id="{15F7F8FB-83B1-4C12-8B79-3A01748809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690" y="-348343"/>
            <a:ext cx="9530620" cy="5384800"/>
          </a:xfrm>
          <a:prstGeom prst="rect">
            <a:avLst/>
          </a:prstGeom>
        </p:spPr>
      </p:pic>
      <p:pic>
        <p:nvPicPr>
          <p:cNvPr id="43010" name="Picture 2" descr="Image currently unavailable">
            <a:extLst>
              <a:ext uri="{FF2B5EF4-FFF2-40B4-BE49-F238E27FC236}">
                <a16:creationId xmlns:a16="http://schemas.microsoft.com/office/drawing/2014/main" id="{28AF7951-218A-4D5B-AACF-75DC38609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7" y="5202835"/>
            <a:ext cx="9810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6E458E-7155-479A-AD94-4D52EE360FF4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9780375827181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Golden Books Publishing, 2004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15193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2801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Diane Jackson Hill, Illustrated by Lois Bury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Annabel’s dance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6:25</a:t>
            </a:r>
            <a:endParaRPr lang="en-AU" sz="1600" dirty="0"/>
          </a:p>
        </p:txBody>
      </p:sp>
      <p:pic>
        <p:nvPicPr>
          <p:cNvPr id="6" name="Online Media 5" title="Annabel's Dance">
            <a:hlinkClick r:id="" action="ppaction://media"/>
            <a:extLst>
              <a:ext uri="{FF2B5EF4-FFF2-40B4-BE49-F238E27FC236}">
                <a16:creationId xmlns:a16="http://schemas.microsoft.com/office/drawing/2014/main" id="{33087FC0-A262-49FF-BE60-E17821216C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690" y="-348343"/>
            <a:ext cx="9530620" cy="5384800"/>
          </a:xfrm>
          <a:prstGeom prst="rect">
            <a:avLst/>
          </a:prstGeom>
        </p:spPr>
      </p:pic>
      <p:pic>
        <p:nvPicPr>
          <p:cNvPr id="44034" name="Picture 2" descr="Image currently unavailable">
            <a:extLst>
              <a:ext uri="{FF2B5EF4-FFF2-40B4-BE49-F238E27FC236}">
                <a16:creationId xmlns:a16="http://schemas.microsoft.com/office/drawing/2014/main" id="{9FA86845-76AA-46BF-8B77-09474F82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7" y="5192586"/>
            <a:ext cx="12096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7435ED-8D1B-4952-AD4D-0D0AAAC2D6F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9781925139358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Wombat Books, 2016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37720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5076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3870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Shirley Hughes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Annie rose is my little sister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4:06</a:t>
            </a:r>
            <a:endParaRPr lang="en-AU" sz="1600" dirty="0"/>
          </a:p>
        </p:txBody>
      </p:sp>
      <p:pic>
        <p:nvPicPr>
          <p:cNvPr id="5" name="Online Media 4" title="Annie Rose, by Shirley Hughes">
            <a:hlinkClick r:id="" action="ppaction://media"/>
            <a:extLst>
              <a:ext uri="{FF2B5EF4-FFF2-40B4-BE49-F238E27FC236}">
                <a16:creationId xmlns:a16="http://schemas.microsoft.com/office/drawing/2014/main" id="{1A38B61B-1779-4DFC-A575-8D552B8694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690" y="-348343"/>
            <a:ext cx="9530620" cy="5384800"/>
          </a:xfrm>
          <a:prstGeom prst="rect">
            <a:avLst/>
          </a:prstGeom>
        </p:spPr>
      </p:pic>
      <p:pic>
        <p:nvPicPr>
          <p:cNvPr id="45058" name="Picture 2" descr="Image currently unavailable">
            <a:extLst>
              <a:ext uri="{FF2B5EF4-FFF2-40B4-BE49-F238E27FC236}">
                <a16:creationId xmlns:a16="http://schemas.microsoft.com/office/drawing/2014/main" id="{EE5128E4-3934-4F44-A699-1ADFFA3E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0" y="5192585"/>
            <a:ext cx="1047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70430B-5D04-48A5-AC7B-142201ACBE48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9780099408567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Red Fox, 2003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14992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5243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3870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Deborah Niland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Annie’s chair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5:09</a:t>
            </a:r>
            <a:endParaRPr lang="en-AU" sz="1600" dirty="0"/>
          </a:p>
        </p:txBody>
      </p:sp>
      <p:pic>
        <p:nvPicPr>
          <p:cNvPr id="6" name="Online Media 5" title="Storybreak for Kids | Annie's Chair (English)">
            <a:hlinkClick r:id="" action="ppaction://media"/>
            <a:extLst>
              <a:ext uri="{FF2B5EF4-FFF2-40B4-BE49-F238E27FC236}">
                <a16:creationId xmlns:a16="http://schemas.microsoft.com/office/drawing/2014/main" id="{A752E276-9EFF-425A-ACEE-D6C09ED7B6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2157" y="-362857"/>
            <a:ext cx="9607686" cy="5428343"/>
          </a:xfrm>
          <a:prstGeom prst="rect">
            <a:avLst/>
          </a:prstGeom>
        </p:spPr>
      </p:pic>
      <p:pic>
        <p:nvPicPr>
          <p:cNvPr id="46082" name="Picture 2" descr="Image currently unavailable">
            <a:extLst>
              <a:ext uri="{FF2B5EF4-FFF2-40B4-BE49-F238E27FC236}">
                <a16:creationId xmlns:a16="http://schemas.microsoft.com/office/drawing/2014/main" id="{75226B1C-510A-437A-9BB1-AD661928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0" y="5192585"/>
            <a:ext cx="10096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892E7C-031D-424F-998B-FA4212EFDEEC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9780670042494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Penguin Books Ltd, UK, 2005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18320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5365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25451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</a:t>
            </a:r>
            <a:r>
              <a:rPr lang="en-US" dirty="0" err="1"/>
              <a:t>Mitsumasa</a:t>
            </a:r>
            <a:r>
              <a:rPr lang="en-US" dirty="0"/>
              <a:t> Anno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Anno’s counting book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4:20</a:t>
            </a:r>
            <a:endParaRPr lang="en-AU" sz="1600" dirty="0"/>
          </a:p>
        </p:txBody>
      </p:sp>
      <p:pic>
        <p:nvPicPr>
          <p:cNvPr id="5" name="Online Media 4" title="Anno's Counting Book">
            <a:hlinkClick r:id="" action="ppaction://media"/>
            <a:extLst>
              <a:ext uri="{FF2B5EF4-FFF2-40B4-BE49-F238E27FC236}">
                <a16:creationId xmlns:a16="http://schemas.microsoft.com/office/drawing/2014/main" id="{35FC12F0-093F-492D-9321-F1149CB55C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65465" y="-362857"/>
            <a:ext cx="9661071" cy="5442857"/>
          </a:xfrm>
          <a:prstGeom prst="rect">
            <a:avLst/>
          </a:prstGeom>
        </p:spPr>
      </p:pic>
      <p:pic>
        <p:nvPicPr>
          <p:cNvPr id="47106" name="Picture 2" descr="Image currently unavailable">
            <a:extLst>
              <a:ext uri="{FF2B5EF4-FFF2-40B4-BE49-F238E27FC236}">
                <a16:creationId xmlns:a16="http://schemas.microsoft.com/office/drawing/2014/main" id="{1DAD79E5-50C7-4EC8-A473-4DFE0339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2" y="5202835"/>
            <a:ext cx="1076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8C8A26-032F-4632-91CA-5573433E4571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9780064431231	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 err="1">
                <a:effectLst/>
              </a:rPr>
              <a:t>HarperTrophy</a:t>
            </a:r>
            <a:r>
              <a:rPr lang="en-AU" sz="1400" b="0" i="1" dirty="0">
                <a:effectLst/>
              </a:rPr>
              <a:t>, 1977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7293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8962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25451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</a:t>
            </a:r>
            <a:r>
              <a:rPr lang="en-US" dirty="0" err="1"/>
              <a:t>Mitsumasa</a:t>
            </a:r>
            <a:r>
              <a:rPr lang="en-US" dirty="0"/>
              <a:t> Anno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Anno’s magic seeds</a:t>
            </a:r>
            <a:endParaRPr lang="en-AU" dirty="0"/>
          </a:p>
        </p:txBody>
      </p:sp>
      <p:pic>
        <p:nvPicPr>
          <p:cNvPr id="6" name="Online Media 5" title="Anno's Magic Seeds">
            <a:hlinkClick r:id="" action="ppaction://media"/>
            <a:extLst>
              <a:ext uri="{FF2B5EF4-FFF2-40B4-BE49-F238E27FC236}">
                <a16:creationId xmlns:a16="http://schemas.microsoft.com/office/drawing/2014/main" id="{FBC6D54E-9E6F-40F6-90E5-75645E47BA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9313" y="-362857"/>
            <a:ext cx="9633375" cy="544285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215BDA0-DDEC-4E17-8292-893E527385DF}"/>
              </a:ext>
            </a:extLst>
          </p:cNvPr>
          <p:cNvSpPr txBox="1">
            <a:spLocks/>
          </p:cNvSpPr>
          <p:nvPr/>
        </p:nvSpPr>
        <p:spPr>
          <a:xfrm>
            <a:off x="0" y="6389904"/>
            <a:ext cx="2240294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Only watch until 9:05</a:t>
            </a:r>
            <a:endParaRPr lang="en-AU" sz="1600" dirty="0"/>
          </a:p>
        </p:txBody>
      </p:sp>
      <p:pic>
        <p:nvPicPr>
          <p:cNvPr id="48130" name="Picture 2" descr="Image currently unavailable">
            <a:extLst>
              <a:ext uri="{FF2B5EF4-FFF2-40B4-BE49-F238E27FC236}">
                <a16:creationId xmlns:a16="http://schemas.microsoft.com/office/drawing/2014/main" id="{BBC9AE24-92E7-42EF-9CE6-2580E0382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9" y="5205718"/>
            <a:ext cx="10191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80DDA8-1F7C-465D-95EB-132A28C31B7B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9780698116184</a:t>
            </a:r>
            <a:r>
              <a:rPr lang="en-AU" sz="1400" i="1" dirty="0"/>
              <a:t>   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US" sz="1400" b="0" i="1" dirty="0" err="1">
                <a:effectLst/>
              </a:rPr>
              <a:t>PaperStar</a:t>
            </a:r>
            <a:r>
              <a:rPr lang="en-US" sz="1400" b="0" i="1" dirty="0">
                <a:effectLst/>
              </a:rPr>
              <a:t> books (Penguin Putnam), 1999</a:t>
            </a:r>
            <a:r>
              <a:rPr lang="en-AU" sz="1400" i="1" dirty="0"/>
              <a:t>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7119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3062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3870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Laura Bunting, Illustrated by Philip Bunting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Another book about bears</a:t>
            </a:r>
            <a:endParaRPr lang="en-AU" dirty="0"/>
          </a:p>
        </p:txBody>
      </p:sp>
      <p:pic>
        <p:nvPicPr>
          <p:cNvPr id="5" name="Online Media 4" title="Another Book About Bears - a read aloud story-time!">
            <a:hlinkClick r:id="" action="ppaction://media"/>
            <a:extLst>
              <a:ext uri="{FF2B5EF4-FFF2-40B4-BE49-F238E27FC236}">
                <a16:creationId xmlns:a16="http://schemas.microsoft.com/office/drawing/2014/main" id="{7B4F6E7B-C2BB-4230-BE10-0D9C4B9E8F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001" y="-362857"/>
            <a:ext cx="9581998" cy="5413829"/>
          </a:xfrm>
          <a:prstGeom prst="rect">
            <a:avLst/>
          </a:prstGeom>
        </p:spPr>
      </p:pic>
      <p:pic>
        <p:nvPicPr>
          <p:cNvPr id="49154" name="Picture 2" descr="Image currently unavailable">
            <a:extLst>
              <a:ext uri="{FF2B5EF4-FFF2-40B4-BE49-F238E27FC236}">
                <a16:creationId xmlns:a16="http://schemas.microsoft.com/office/drawing/2014/main" id="{1B228453-9543-4BDC-9D25-8E1058BA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0" y="5192586"/>
            <a:ext cx="11620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5:46</a:t>
            </a:r>
            <a:endParaRPr lang="en-A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BFBE9-910F-4319-9829-C2A4D42C5DCE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9781742991931</a:t>
            </a:r>
            <a:r>
              <a:rPr lang="en-AU" sz="1400" i="1" dirty="0"/>
              <a:t>   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Scholastic Australia, 2018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623309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9769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25451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Margaret Wise Brown, Illustrated by Chris </a:t>
            </a:r>
            <a:r>
              <a:rPr lang="en-US" dirty="0" err="1"/>
              <a:t>Raschka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Another important book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3:29</a:t>
            </a:r>
            <a:endParaRPr lang="en-AU" sz="1600" dirty="0"/>
          </a:p>
        </p:txBody>
      </p:sp>
      <p:pic>
        <p:nvPicPr>
          <p:cNvPr id="6" name="Online Media 5" title="Another Important Book By Margret Wise Brown">
            <a:hlinkClick r:id="" action="ppaction://media"/>
            <a:extLst>
              <a:ext uri="{FF2B5EF4-FFF2-40B4-BE49-F238E27FC236}">
                <a16:creationId xmlns:a16="http://schemas.microsoft.com/office/drawing/2014/main" id="{A41BBFB6-735E-4E27-9DC3-C0DCD8DEF2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0690" y="-348343"/>
            <a:ext cx="9530620" cy="5384800"/>
          </a:xfrm>
          <a:prstGeom prst="rect">
            <a:avLst/>
          </a:prstGeom>
        </p:spPr>
      </p:pic>
      <p:pic>
        <p:nvPicPr>
          <p:cNvPr id="50178" name="Picture 2">
            <a:extLst>
              <a:ext uri="{FF2B5EF4-FFF2-40B4-BE49-F238E27FC236}">
                <a16:creationId xmlns:a16="http://schemas.microsoft.com/office/drawing/2014/main" id="{2D0F218E-2550-41CF-B0AA-603764C1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7" y="5197272"/>
            <a:ext cx="1088456" cy="11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AAF2B4-BFB9-4966-9DB8-C96E3A15973F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9780064437851</a:t>
            </a:r>
            <a:r>
              <a:rPr lang="en-AU" sz="1400" i="1" dirty="0"/>
              <a:t>   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HarperCollins Australia, 1999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6439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902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Dan </a:t>
            </a:r>
            <a:r>
              <a:rPr lang="en-US" dirty="0" err="1"/>
              <a:t>Santat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The adventures of </a:t>
            </a:r>
            <a:r>
              <a:rPr lang="en-US" dirty="0" err="1"/>
              <a:t>beekle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unimaginary</a:t>
            </a:r>
            <a:r>
              <a:rPr lang="en-US" dirty="0"/>
              <a:t> friend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6:43</a:t>
            </a:r>
            <a:endParaRPr lang="en-AU" sz="1600" dirty="0"/>
          </a:p>
        </p:txBody>
      </p:sp>
      <p:pic>
        <p:nvPicPr>
          <p:cNvPr id="5" name="Online Media 4" title="&quot;Adventures of Beekle: The Unimaginary Friend&quot; by Dan Santat | PBS Books Storytime">
            <a:hlinkClick r:id="" action="ppaction://media"/>
            <a:extLst>
              <a:ext uri="{FF2B5EF4-FFF2-40B4-BE49-F238E27FC236}">
                <a16:creationId xmlns:a16="http://schemas.microsoft.com/office/drawing/2014/main" id="{A4AB6089-A655-4408-9E25-D0AEDB9980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2140" y="-353961"/>
            <a:ext cx="9527720" cy="5383162"/>
          </a:xfrm>
          <a:prstGeom prst="rect">
            <a:avLst/>
          </a:prstGeom>
        </p:spPr>
      </p:pic>
      <p:pic>
        <p:nvPicPr>
          <p:cNvPr id="5122" name="Picture 2" descr="Image currently unavailable">
            <a:extLst>
              <a:ext uri="{FF2B5EF4-FFF2-40B4-BE49-F238E27FC236}">
                <a16:creationId xmlns:a16="http://schemas.microsoft.com/office/drawing/2014/main" id="{FF53C198-8C88-4417-87DC-6FCCC29D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7" y="5192585"/>
            <a:ext cx="9429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4BD44C-F31C-4DC8-B492-2219F6298696}"/>
              </a:ext>
            </a:extLst>
          </p:cNvPr>
          <p:cNvSpPr txBox="1"/>
          <p:nvPr/>
        </p:nvSpPr>
        <p:spPr>
          <a:xfrm>
            <a:off x="1291771" y="6553668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9780316199988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Little, Brown &amp; Co, 2014</a:t>
            </a:r>
            <a:r>
              <a:rPr lang="en-US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4104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7539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Dan Crisp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The ants go marching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3:41</a:t>
            </a:r>
            <a:endParaRPr lang="en-AU" sz="1600" dirty="0"/>
          </a:p>
        </p:txBody>
      </p:sp>
      <p:pic>
        <p:nvPicPr>
          <p:cNvPr id="5" name="Online Media 4" title="The Ants Go Marching">
            <a:hlinkClick r:id="" action="ppaction://media"/>
            <a:extLst>
              <a:ext uri="{FF2B5EF4-FFF2-40B4-BE49-F238E27FC236}">
                <a16:creationId xmlns:a16="http://schemas.microsoft.com/office/drawing/2014/main" id="{3E2362F3-DEF5-4183-A747-CE697A383C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4686" y="-362857"/>
            <a:ext cx="7242628" cy="5431971"/>
          </a:xfrm>
          <a:prstGeom prst="rect">
            <a:avLst/>
          </a:prstGeom>
        </p:spPr>
      </p:pic>
      <p:pic>
        <p:nvPicPr>
          <p:cNvPr id="51202" name="Picture 2" descr="Image currently unavailable">
            <a:extLst>
              <a:ext uri="{FF2B5EF4-FFF2-40B4-BE49-F238E27FC236}">
                <a16:creationId xmlns:a16="http://schemas.microsoft.com/office/drawing/2014/main" id="{B0C0806A-029E-45FB-A176-0A9A7B97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9" y="5192586"/>
            <a:ext cx="16573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9F8A2F-E567-42CE-9123-BE24AE30EB05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9781846431050</a:t>
            </a:r>
            <a:r>
              <a:rPr lang="en-AU" sz="1400" i="1" dirty="0"/>
              <a:t>   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Child's Play International Ltd, 2007</a:t>
            </a:r>
            <a:r>
              <a:rPr lang="en-AU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1004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4C686-2651-4DA8-955A-574579EDE79E}"/>
              </a:ext>
            </a:extLst>
          </p:cNvPr>
          <p:cNvSpPr txBox="1"/>
          <p:nvPr/>
        </p:nvSpPr>
        <p:spPr>
          <a:xfrm>
            <a:off x="10800526" y="3553897"/>
            <a:ext cx="1369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Classic Books With Holes</a:t>
            </a:r>
            <a:r>
              <a:rPr lang="en-US" sz="1200" b="1" i="1" dirty="0">
                <a:effectLst/>
              </a:rPr>
              <a:t>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7152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Claire Saxby &amp; Mark Jackson, Illustrated by Heather Potter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anzac</a:t>
            </a:r>
            <a:r>
              <a:rPr lang="en-US" dirty="0"/>
              <a:t> </a:t>
            </a:r>
            <a:r>
              <a:rPr lang="en-US" dirty="0" err="1"/>
              <a:t>billy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3:00</a:t>
            </a:r>
            <a:endParaRPr lang="en-AU" sz="1600" dirty="0"/>
          </a:p>
        </p:txBody>
      </p:sp>
      <p:pic>
        <p:nvPicPr>
          <p:cNvPr id="6" name="Online Media 5" title="The ANZAC Billy">
            <a:hlinkClick r:id="" action="ppaction://media"/>
            <a:extLst>
              <a:ext uri="{FF2B5EF4-FFF2-40B4-BE49-F238E27FC236}">
                <a16:creationId xmlns:a16="http://schemas.microsoft.com/office/drawing/2014/main" id="{81956FBB-769B-4A2A-BC73-128EC2331E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7846" y="-362857"/>
            <a:ext cx="9556308" cy="5399314"/>
          </a:xfrm>
          <a:prstGeom prst="rect">
            <a:avLst/>
          </a:prstGeom>
        </p:spPr>
      </p:pic>
      <p:pic>
        <p:nvPicPr>
          <p:cNvPr id="52226" name="Picture 2" descr="Image currently unavailable">
            <a:extLst>
              <a:ext uri="{FF2B5EF4-FFF2-40B4-BE49-F238E27FC236}">
                <a16:creationId xmlns:a16="http://schemas.microsoft.com/office/drawing/2014/main" id="{D4E81107-8A94-4B08-BFFC-7D3A8F21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0" y="5192586"/>
            <a:ext cx="11620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221B21-A881-4AB7-81F6-08FEEF3D417F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9781925126815</a:t>
            </a:r>
            <a:r>
              <a:rPr lang="en-AU" sz="1400" i="1" dirty="0"/>
              <a:t>   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Walker Books, 2019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601786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9407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Phil Cummings, Illustrated by Owen Swan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Anzac biscuits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5:05</a:t>
            </a:r>
            <a:endParaRPr lang="en-AU" sz="1600" dirty="0"/>
          </a:p>
        </p:txBody>
      </p:sp>
      <p:pic>
        <p:nvPicPr>
          <p:cNvPr id="5" name="Online Media 4" title="&quot;ANZAC Biscuits&quot;- by Phil Cummings &amp; Owen Swan (Read Aloud for Kids)">
            <a:hlinkClick r:id="" action="ppaction://media"/>
            <a:extLst>
              <a:ext uri="{FF2B5EF4-FFF2-40B4-BE49-F238E27FC236}">
                <a16:creationId xmlns:a16="http://schemas.microsoft.com/office/drawing/2014/main" id="{8F31A2F2-1192-415D-AA52-A1F277FB40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001" y="-362857"/>
            <a:ext cx="9581998" cy="5413829"/>
          </a:xfrm>
          <a:prstGeom prst="rect">
            <a:avLst/>
          </a:prstGeom>
        </p:spPr>
      </p:pic>
      <p:pic>
        <p:nvPicPr>
          <p:cNvPr id="53250" name="Picture 2" descr="Image currently unavailable">
            <a:extLst>
              <a:ext uri="{FF2B5EF4-FFF2-40B4-BE49-F238E27FC236}">
                <a16:creationId xmlns:a16="http://schemas.microsoft.com/office/drawing/2014/main" id="{9694A0C8-C2F4-4A03-A560-F43CFAAB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2" y="5192586"/>
            <a:ext cx="1000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304373-2F3D-4F25-8977-026C9E95842C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9781742833460</a:t>
            </a:r>
            <a:r>
              <a:rPr lang="en-AU" sz="1400" i="1" dirty="0"/>
              <a:t>   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Scholastic Australia, 2013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59878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36001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Glenda Millard, Illustrated by Stephen Michael King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Applesauce and the</a:t>
            </a:r>
            <a:br>
              <a:rPr lang="en-US" dirty="0"/>
            </a:br>
            <a:r>
              <a:rPr lang="en-US" dirty="0"/>
              <a:t>Christmas miracle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6:35</a:t>
            </a:r>
            <a:endParaRPr lang="en-AU" sz="1600" dirty="0"/>
          </a:p>
        </p:txBody>
      </p:sp>
      <p:pic>
        <p:nvPicPr>
          <p:cNvPr id="6" name="Online Media 5" title="StoryTime: Applesauce and the Christmas miracle">
            <a:hlinkClick r:id="" action="ppaction://media"/>
            <a:extLst>
              <a:ext uri="{FF2B5EF4-FFF2-40B4-BE49-F238E27FC236}">
                <a16:creationId xmlns:a16="http://schemas.microsoft.com/office/drawing/2014/main" id="{AFF817B8-B705-40D2-8452-79E51F8464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3535" y="-348343"/>
            <a:ext cx="9504931" cy="5370286"/>
          </a:xfrm>
          <a:prstGeom prst="rect">
            <a:avLst/>
          </a:prstGeom>
        </p:spPr>
      </p:pic>
      <p:pic>
        <p:nvPicPr>
          <p:cNvPr id="54274" name="Picture 2" descr="Image currently unavailable">
            <a:extLst>
              <a:ext uri="{FF2B5EF4-FFF2-40B4-BE49-F238E27FC236}">
                <a16:creationId xmlns:a16="http://schemas.microsoft.com/office/drawing/2014/main" id="{F77794A9-AF42-4AE7-8339-1FA4F399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8" y="5192585"/>
            <a:ext cx="16097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32E9DE-C3B1-4237-A8C5-950914F33EA8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9780733322495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ABC Books, 2008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5114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7971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Stephanie Ward, Illustrated by </a:t>
            </a:r>
            <a:r>
              <a:rPr lang="en-US" dirty="0" err="1"/>
              <a:t>Shaney</a:t>
            </a:r>
            <a:r>
              <a:rPr lang="en-US" dirty="0"/>
              <a:t> Hyde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Arabella and the magic pencil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3:26</a:t>
            </a:r>
            <a:endParaRPr lang="en-AU" sz="1600" dirty="0"/>
          </a:p>
        </p:txBody>
      </p:sp>
      <p:pic>
        <p:nvPicPr>
          <p:cNvPr id="5" name="Online Media 4" title="Lets Read... Arabella and the Magic Pencil with Stephanie Ward!">
            <a:hlinkClick r:id="" action="ppaction://media"/>
            <a:extLst>
              <a:ext uri="{FF2B5EF4-FFF2-40B4-BE49-F238E27FC236}">
                <a16:creationId xmlns:a16="http://schemas.microsoft.com/office/drawing/2014/main" id="{76EAAF2C-BA26-4A9C-AE38-170EC6BF0D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001" y="-362857"/>
            <a:ext cx="9581998" cy="5413829"/>
          </a:xfrm>
          <a:prstGeom prst="rect">
            <a:avLst/>
          </a:prstGeom>
        </p:spPr>
      </p:pic>
      <p:pic>
        <p:nvPicPr>
          <p:cNvPr id="55298" name="Picture 2" descr="Image currently unavailable">
            <a:extLst>
              <a:ext uri="{FF2B5EF4-FFF2-40B4-BE49-F238E27FC236}">
                <a16:creationId xmlns:a16="http://schemas.microsoft.com/office/drawing/2014/main" id="{462CFE3E-1297-4DDF-8CDC-904DCC052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82" y="5195186"/>
            <a:ext cx="12668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5B3F5-4E03-42DA-80FC-2F1F9914D47F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9781925820010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EK Books, 2019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653190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6058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Jenny Wagner, Illustrated by Ron Brooks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Aranea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7:15</a:t>
            </a:r>
            <a:endParaRPr lang="en-AU" sz="1600" dirty="0"/>
          </a:p>
        </p:txBody>
      </p:sp>
      <p:pic>
        <p:nvPicPr>
          <p:cNvPr id="5" name="Online Media 4" title="Aranea - A Story About a Spider">
            <a:hlinkClick r:id="" action="ppaction://media"/>
            <a:extLst>
              <a:ext uri="{FF2B5EF4-FFF2-40B4-BE49-F238E27FC236}">
                <a16:creationId xmlns:a16="http://schemas.microsoft.com/office/drawing/2014/main" id="{DF5A048B-A769-4F06-ADDB-61289B7251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7924" y="-352508"/>
            <a:ext cx="9536152" cy="5387926"/>
          </a:xfrm>
          <a:prstGeom prst="rect">
            <a:avLst/>
          </a:prstGeom>
        </p:spPr>
      </p:pic>
      <p:pic>
        <p:nvPicPr>
          <p:cNvPr id="1026" name="Picture 2" descr="Image currently unavailable">
            <a:extLst>
              <a:ext uri="{FF2B5EF4-FFF2-40B4-BE49-F238E27FC236}">
                <a16:creationId xmlns:a16="http://schemas.microsoft.com/office/drawing/2014/main" id="{B535FA9D-8479-44AF-8161-A8A62F3D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519258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037D1B-DDC9-43C3-9BC5-E1649C7A9F8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9780140502749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Puffin UK, 1979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12840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9476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</a:t>
            </a:r>
            <a:r>
              <a:rPr lang="en-US" dirty="0" err="1"/>
              <a:t>Zanni</a:t>
            </a:r>
            <a:r>
              <a:rPr lang="en-US" dirty="0"/>
              <a:t> Louise, Illustrated by David McIntosh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Archie and the bear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4:08</a:t>
            </a:r>
            <a:endParaRPr lang="en-AU" sz="1600" dirty="0"/>
          </a:p>
        </p:txBody>
      </p:sp>
      <p:pic>
        <p:nvPicPr>
          <p:cNvPr id="6" name="Online Media 5" title="Archie and the Bear read aloud with Zanni Louise | World Storytelling Day #operationstorytime">
            <a:hlinkClick r:id="" action="ppaction://media"/>
            <a:extLst>
              <a:ext uri="{FF2B5EF4-FFF2-40B4-BE49-F238E27FC236}">
                <a16:creationId xmlns:a16="http://schemas.microsoft.com/office/drawing/2014/main" id="{FFC8057F-8BAD-4AE3-B98C-7BD978846C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6508" y="-333828"/>
            <a:ext cx="9478984" cy="5355626"/>
          </a:xfrm>
          <a:prstGeom prst="rect">
            <a:avLst/>
          </a:prstGeom>
        </p:spPr>
      </p:pic>
      <p:pic>
        <p:nvPicPr>
          <p:cNvPr id="2050" name="Picture 2" descr="Image currently unavailable">
            <a:extLst>
              <a:ext uri="{FF2B5EF4-FFF2-40B4-BE49-F238E27FC236}">
                <a16:creationId xmlns:a16="http://schemas.microsoft.com/office/drawing/2014/main" id="{7D9A86C9-9675-44A9-A129-2F7FEB9E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5" y="5192586"/>
            <a:ext cx="1257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ECBB17-F3BB-4405-A183-E4DAF6640D2B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9781760127510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Little Hare Books, 2017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29828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0347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Christina Booth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Are these hen’s eggs?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6:02</a:t>
            </a:r>
            <a:endParaRPr lang="en-AU" sz="1600" dirty="0"/>
          </a:p>
        </p:txBody>
      </p:sp>
      <p:pic>
        <p:nvPicPr>
          <p:cNvPr id="5" name="Online Media 4" title="Are These Hen's Eggs?">
            <a:hlinkClick r:id="" action="ppaction://media"/>
            <a:extLst>
              <a:ext uri="{FF2B5EF4-FFF2-40B4-BE49-F238E27FC236}">
                <a16:creationId xmlns:a16="http://schemas.microsoft.com/office/drawing/2014/main" id="{54FC4A32-96C4-40D0-B981-11EFB5E7FA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6406" y="-348343"/>
            <a:ext cx="9519188" cy="5378341"/>
          </a:xfrm>
          <a:prstGeom prst="rect">
            <a:avLst/>
          </a:prstGeom>
        </p:spPr>
      </p:pic>
      <p:pic>
        <p:nvPicPr>
          <p:cNvPr id="3074" name="Picture 2" descr="Image currently unavailable">
            <a:extLst>
              <a:ext uri="{FF2B5EF4-FFF2-40B4-BE49-F238E27FC236}">
                <a16:creationId xmlns:a16="http://schemas.microsoft.com/office/drawing/2014/main" id="{46B04623-8C0C-4F85-9C40-22A95ECEC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519258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11A078-78F5-4490-AB91-20B4C020085A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9781760523497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de-DE" sz="1400" b="0" i="1" dirty="0">
                <a:effectLst/>
              </a:rPr>
              <a:t>Allen &amp; Unwin Pty Ltd, 2020</a:t>
            </a:r>
            <a:r>
              <a:rPr lang="en-AU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660631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6831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2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Gavin McCormack, Illustrated by Jennifer Cooper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Are these your glasses?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2:41</a:t>
            </a:r>
            <a:endParaRPr lang="en-AU" sz="1600" dirty="0"/>
          </a:p>
        </p:txBody>
      </p:sp>
      <p:pic>
        <p:nvPicPr>
          <p:cNvPr id="6" name="Online Media 5" title="21 December 2015">
            <a:hlinkClick r:id="" action="ppaction://media"/>
            <a:extLst>
              <a:ext uri="{FF2B5EF4-FFF2-40B4-BE49-F238E27FC236}">
                <a16:creationId xmlns:a16="http://schemas.microsoft.com/office/drawing/2014/main" id="{6E91C36B-0B08-43D4-9C7D-651F0D872A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2157" y="-362857"/>
            <a:ext cx="9607686" cy="5428343"/>
          </a:xfrm>
          <a:prstGeom prst="rect">
            <a:avLst/>
          </a:prstGeom>
        </p:spPr>
      </p:pic>
      <p:pic>
        <p:nvPicPr>
          <p:cNvPr id="4098" name="Picture 2" descr="Image currently unavailable">
            <a:extLst>
              <a:ext uri="{FF2B5EF4-FFF2-40B4-BE49-F238E27FC236}">
                <a16:creationId xmlns:a16="http://schemas.microsoft.com/office/drawing/2014/main" id="{36A751AF-D498-41A0-BC43-01C1455B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5" y="5192586"/>
            <a:ext cx="17049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2E668F-C54A-49E7-92C4-BCDEB3F3018F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9781876138462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AU" sz="1400" b="0" i="1" dirty="0" err="1">
                <a:effectLst/>
              </a:rPr>
              <a:t>Padmelon</a:t>
            </a:r>
            <a:r>
              <a:rPr lang="en-AU" sz="1400" b="0" i="1" dirty="0">
                <a:effectLst/>
              </a:rPr>
              <a:t> Press, 2016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3794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5701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Dan </a:t>
            </a:r>
            <a:r>
              <a:rPr lang="en-US" dirty="0" err="1"/>
              <a:t>Santat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Are we there yet?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5:57</a:t>
            </a:r>
            <a:endParaRPr lang="en-AU" sz="1600" dirty="0"/>
          </a:p>
        </p:txBody>
      </p:sp>
      <p:pic>
        <p:nvPicPr>
          <p:cNvPr id="5" name="Online Media 4" title="Author Dan Santat reads his book ARE WE THERE YET?">
            <a:hlinkClick r:id="" action="ppaction://media"/>
            <a:extLst>
              <a:ext uri="{FF2B5EF4-FFF2-40B4-BE49-F238E27FC236}">
                <a16:creationId xmlns:a16="http://schemas.microsoft.com/office/drawing/2014/main" id="{03222ABD-ECD0-4375-8615-52940D9AE0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2157" y="-362857"/>
            <a:ext cx="9607686" cy="5428343"/>
          </a:xfrm>
          <a:prstGeom prst="rect">
            <a:avLst/>
          </a:prstGeom>
        </p:spPr>
      </p:pic>
      <p:pic>
        <p:nvPicPr>
          <p:cNvPr id="5122" name="Picture 2" descr="Image currently unavailable">
            <a:extLst>
              <a:ext uri="{FF2B5EF4-FFF2-40B4-BE49-F238E27FC236}">
                <a16:creationId xmlns:a16="http://schemas.microsoft.com/office/drawing/2014/main" id="{C3401F6B-0A0A-4309-8001-36966579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0" y="5192585"/>
            <a:ext cx="933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A5719B-26A9-4AA0-9C76-1F22206ECCF6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9780316199995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Lothian Books, 2016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20582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0267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Richard Adams, Illustrated by Alex T. Smith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The adventures egg box dragon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6:21</a:t>
            </a:r>
            <a:endParaRPr lang="en-AU" sz="1600" dirty="0"/>
          </a:p>
        </p:txBody>
      </p:sp>
      <p:pic>
        <p:nvPicPr>
          <p:cNvPr id="6" name="Online Media 5" title="The Adventures of Egg Box Dragon - Friday Story time">
            <a:hlinkClick r:id="" action="ppaction://media"/>
            <a:extLst>
              <a:ext uri="{FF2B5EF4-FFF2-40B4-BE49-F238E27FC236}">
                <a16:creationId xmlns:a16="http://schemas.microsoft.com/office/drawing/2014/main" id="{698314B4-F966-461D-AD94-593D82642B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6166" y="-339213"/>
            <a:ext cx="9519668" cy="5339939"/>
          </a:xfrm>
          <a:prstGeom prst="rect">
            <a:avLst/>
          </a:prstGeom>
        </p:spPr>
      </p:pic>
      <p:pic>
        <p:nvPicPr>
          <p:cNvPr id="6146" name="Picture 2" descr="Image currently unavailable">
            <a:extLst>
              <a:ext uri="{FF2B5EF4-FFF2-40B4-BE49-F238E27FC236}">
                <a16:creationId xmlns:a16="http://schemas.microsoft.com/office/drawing/2014/main" id="{78F4874F-302D-4A36-AB75-316E3FB1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" y="5192586"/>
            <a:ext cx="91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2A5575-CF1C-4D01-8766-3D98FBD05C5A}"/>
              </a:ext>
            </a:extLst>
          </p:cNvPr>
          <p:cNvSpPr txBox="1"/>
          <p:nvPr/>
        </p:nvSpPr>
        <p:spPr>
          <a:xfrm>
            <a:off x="1291771" y="6553668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9781444938401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Hodder Children's Books (UK), 2017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31567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5372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P. D. Eastman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Are you my mother?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7:06</a:t>
            </a:r>
            <a:endParaRPr lang="en-AU" sz="1600" dirty="0"/>
          </a:p>
        </p:txBody>
      </p:sp>
      <p:pic>
        <p:nvPicPr>
          <p:cNvPr id="6" name="Online Media 5" title="Are you my mother by Eastman.MP4">
            <a:hlinkClick r:id="" action="ppaction://media"/>
            <a:extLst>
              <a:ext uri="{FF2B5EF4-FFF2-40B4-BE49-F238E27FC236}">
                <a16:creationId xmlns:a16="http://schemas.microsoft.com/office/drawing/2014/main" id="{84D6DD36-086C-44AB-9A1D-B63257287D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96457" y="-348343"/>
            <a:ext cx="7199086" cy="5399315"/>
          </a:xfrm>
          <a:prstGeom prst="rect">
            <a:avLst/>
          </a:prstGeom>
        </p:spPr>
      </p:pic>
      <p:pic>
        <p:nvPicPr>
          <p:cNvPr id="6146" name="Picture 2" descr="Image currently unavailable">
            <a:extLst>
              <a:ext uri="{FF2B5EF4-FFF2-40B4-BE49-F238E27FC236}">
                <a16:creationId xmlns:a16="http://schemas.microsoft.com/office/drawing/2014/main" id="{41904A1B-7F29-4EE1-9E31-0A244225C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200245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A2CB0D-BE1B-4AF9-96B6-917443E20801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9780001713222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HarperCollins Publishers Ltd, UK, 1982</a:t>
            </a:r>
            <a:r>
              <a:rPr lang="en-AU" sz="1400" b="0" i="1" dirty="0">
                <a:effectLst/>
              </a:rPr>
              <a:t>	         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12193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5466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Mo Willems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Are you ready to play outside?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5:41</a:t>
            </a:r>
            <a:endParaRPr lang="en-AU" sz="1600" dirty="0"/>
          </a:p>
        </p:txBody>
      </p:sp>
      <p:pic>
        <p:nvPicPr>
          <p:cNvPr id="7170" name="Picture 2" descr="Image currently unavailable">
            <a:extLst>
              <a:ext uri="{FF2B5EF4-FFF2-40B4-BE49-F238E27FC236}">
                <a16:creationId xmlns:a16="http://schemas.microsoft.com/office/drawing/2014/main" id="{9E9D3F93-239E-458C-9186-2D82A1BA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7" y="5192586"/>
            <a:ext cx="8286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title="Are You Ready to Play Outside? | Kids Picture Book Read Aloud | Mo Willems">
            <a:hlinkClick r:id="" action="ppaction://media"/>
            <a:extLst>
              <a:ext uri="{FF2B5EF4-FFF2-40B4-BE49-F238E27FC236}">
                <a16:creationId xmlns:a16="http://schemas.microsoft.com/office/drawing/2014/main" id="{972F1B36-E561-47F6-B47F-FDBC23011F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05001" y="-362857"/>
            <a:ext cx="9581998" cy="5413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2FC5A8-E922-4407-A2B8-627923B25618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9781406322200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Walker Books, 2009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1305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0119C-C546-4CEC-A02C-6FBF35D1B140}"/>
              </a:ext>
            </a:extLst>
          </p:cNvPr>
          <p:cNvSpPr txBox="1"/>
          <p:nvPr/>
        </p:nvSpPr>
        <p:spPr>
          <a:xfrm>
            <a:off x="10886999" y="3549738"/>
            <a:ext cx="12832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Elephant &amp; Piggie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5192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</a:t>
            </a:r>
            <a:r>
              <a:rPr lang="en-US" dirty="0" err="1"/>
              <a:t>Idan</a:t>
            </a:r>
            <a:r>
              <a:rPr lang="en-US" dirty="0"/>
              <a:t> Ben-Barak, Illustrated by Julian Frost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Argh!</a:t>
            </a:r>
            <a:br>
              <a:rPr lang="en-US" dirty="0"/>
            </a:br>
            <a:r>
              <a:rPr lang="en-US" dirty="0"/>
              <a:t>There’s a skeleton inside you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2F447F-A896-4AC5-BF42-60971FFF0369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6:47</a:t>
            </a:r>
            <a:endParaRPr lang="en-AU" sz="1600" dirty="0"/>
          </a:p>
        </p:txBody>
      </p:sp>
      <p:pic>
        <p:nvPicPr>
          <p:cNvPr id="6" name="Online Media 5" title="There’s a skeleton inside you! By Aidan Ben-Batak and Julian Frost">
            <a:hlinkClick r:id="" action="ppaction://media"/>
            <a:extLst>
              <a:ext uri="{FF2B5EF4-FFF2-40B4-BE49-F238E27FC236}">
                <a16:creationId xmlns:a16="http://schemas.microsoft.com/office/drawing/2014/main" id="{761D1721-0F4E-46DA-927A-7AD9E99A99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7846" y="-348343"/>
            <a:ext cx="9556308" cy="5399314"/>
          </a:xfrm>
          <a:prstGeom prst="rect">
            <a:avLst/>
          </a:prstGeom>
        </p:spPr>
      </p:pic>
      <p:pic>
        <p:nvPicPr>
          <p:cNvPr id="8194" name="Picture 2" descr="Image currently unavailable">
            <a:extLst>
              <a:ext uri="{FF2B5EF4-FFF2-40B4-BE49-F238E27FC236}">
                <a16:creationId xmlns:a16="http://schemas.microsoft.com/office/drawing/2014/main" id="{3A8F1741-7581-408F-A068-016F40BB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7" y="5196214"/>
            <a:ext cx="10191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1D2987-BF4D-40C9-B94F-9CDA9E2F0AFA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9781760631635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de-DE" sz="1400" b="0" i="1" dirty="0">
                <a:effectLst/>
              </a:rPr>
              <a:t>Allen &amp; Unwin Pty Ltd, 2019</a:t>
            </a:r>
            <a:r>
              <a:rPr lang="en-AU" sz="1400" b="0" i="1" dirty="0">
                <a:effectLst/>
              </a:rPr>
              <a:t>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644943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3825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Michelle Knudsen, Illustrated by Andrea Wesson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Argus</a:t>
            </a:r>
            <a:endParaRPr lang="en-AU" dirty="0"/>
          </a:p>
        </p:txBody>
      </p:sp>
      <p:pic>
        <p:nvPicPr>
          <p:cNvPr id="5" name="Online Media 4" title="ARGUS - book read aloud">
            <a:hlinkClick r:id="" action="ppaction://media"/>
            <a:extLst>
              <a:ext uri="{FF2B5EF4-FFF2-40B4-BE49-F238E27FC236}">
                <a16:creationId xmlns:a16="http://schemas.microsoft.com/office/drawing/2014/main" id="{B6AC2AE2-072E-43E0-8B51-C64E6C4829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2157" y="-362857"/>
            <a:ext cx="9607686" cy="5428343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1905D990-3B68-4061-9B63-5D854DF20A1B}"/>
              </a:ext>
            </a:extLst>
          </p:cNvPr>
          <p:cNvSpPr txBox="1">
            <a:spLocks/>
          </p:cNvSpPr>
          <p:nvPr/>
        </p:nvSpPr>
        <p:spPr>
          <a:xfrm>
            <a:off x="0" y="6389904"/>
            <a:ext cx="2240294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Only watch until 11:04</a:t>
            </a:r>
            <a:endParaRPr lang="en-AU" sz="1600" dirty="0"/>
          </a:p>
        </p:txBody>
      </p:sp>
      <p:pic>
        <p:nvPicPr>
          <p:cNvPr id="9218" name="Picture 2" descr="Image currently unavailable">
            <a:extLst>
              <a:ext uri="{FF2B5EF4-FFF2-40B4-BE49-F238E27FC236}">
                <a16:creationId xmlns:a16="http://schemas.microsoft.com/office/drawing/2014/main" id="{DF81885E-EE2E-406E-A712-4C37FBF0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9" y="5192586"/>
            <a:ext cx="13620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6A1679-BA32-4638-A2C6-CAFF991286D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9781406331370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Walker Books, 2011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75901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2954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7845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Rick Walton, Illustrated by Jim Bradshaw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Around the house</a:t>
            </a:r>
            <a:br>
              <a:rPr lang="en-US" dirty="0"/>
            </a:br>
            <a:r>
              <a:rPr lang="en-US" dirty="0"/>
              <a:t>the fox chased the mouse</a:t>
            </a:r>
            <a:endParaRPr lang="en-AU" dirty="0"/>
          </a:p>
        </p:txBody>
      </p:sp>
      <p:pic>
        <p:nvPicPr>
          <p:cNvPr id="6" name="Online Media 5" title="Around the House the Fox Chased the Mouse read aloud">
            <a:hlinkClick r:id="" action="ppaction://media"/>
            <a:extLst>
              <a:ext uri="{FF2B5EF4-FFF2-40B4-BE49-F238E27FC236}">
                <a16:creationId xmlns:a16="http://schemas.microsoft.com/office/drawing/2014/main" id="{FEF59B0D-F961-4486-AA72-865BDADED7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3460" y="-362857"/>
            <a:ext cx="9585080" cy="541557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3:01</a:t>
            </a:r>
            <a:endParaRPr lang="en-AU" sz="1600" dirty="0"/>
          </a:p>
        </p:txBody>
      </p:sp>
      <p:pic>
        <p:nvPicPr>
          <p:cNvPr id="10242" name="Picture 2" descr="Image currently unavailable">
            <a:extLst>
              <a:ext uri="{FF2B5EF4-FFF2-40B4-BE49-F238E27FC236}">
                <a16:creationId xmlns:a16="http://schemas.microsoft.com/office/drawing/2014/main" id="{D66F988F-18E3-434D-BCAB-8E829DBE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2" y="5202835"/>
            <a:ext cx="10382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FCEC18-DD20-419A-AF13-6D43B9CBA2BD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9781423600060</a:t>
            </a:r>
            <a:r>
              <a:rPr lang="en-AU" sz="1400" i="1" dirty="0"/>
              <a:t>   	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Gibbs Smith, Publisher, 2006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2613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9460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 and the true </a:t>
            </a:r>
            <a:r>
              <a:rPr lang="en-US" dirty="0" err="1"/>
              <a:t>francine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6:56</a:t>
            </a:r>
            <a:endParaRPr lang="en-AU" sz="1600" dirty="0"/>
          </a:p>
        </p:txBody>
      </p:sp>
      <p:pic>
        <p:nvPicPr>
          <p:cNvPr id="5" name="Online Media 4" title="Arthur and The True Francine / Read Aloud (HD)">
            <a:hlinkClick r:id="" action="ppaction://media"/>
            <a:extLst>
              <a:ext uri="{FF2B5EF4-FFF2-40B4-BE49-F238E27FC236}">
                <a16:creationId xmlns:a16="http://schemas.microsoft.com/office/drawing/2014/main" id="{FF6652D7-30B9-4262-A63B-2E8C94FCB4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2157" y="-362857"/>
            <a:ext cx="9607686" cy="5428343"/>
          </a:xfrm>
          <a:prstGeom prst="rect">
            <a:avLst/>
          </a:prstGeom>
        </p:spPr>
      </p:pic>
      <p:pic>
        <p:nvPicPr>
          <p:cNvPr id="11266" name="Picture 2" descr="Image currently unavailable">
            <a:extLst>
              <a:ext uri="{FF2B5EF4-FFF2-40B4-BE49-F238E27FC236}">
                <a16:creationId xmlns:a16="http://schemas.microsoft.com/office/drawing/2014/main" id="{3CA92518-70E0-47D4-B3FB-A4006CD9A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6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CBA5AC-B921-47B4-BD61-D293447BC511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9780316109499</a:t>
            </a:r>
            <a:r>
              <a:rPr lang="en-AU" sz="1400" i="1" dirty="0"/>
              <a:t>      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1996</a:t>
            </a:r>
            <a:r>
              <a:rPr lang="en-AU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15733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4CAA3-881B-43BE-A636-431E4EFE4572}"/>
              </a:ext>
            </a:extLst>
          </p:cNvPr>
          <p:cNvSpPr txBox="1"/>
          <p:nvPr/>
        </p:nvSpPr>
        <p:spPr>
          <a:xfrm>
            <a:off x="10899843" y="3655952"/>
            <a:ext cx="12832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0386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 babysits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7:37</a:t>
            </a:r>
            <a:endParaRPr lang="en-AU" sz="1600" dirty="0"/>
          </a:p>
        </p:txBody>
      </p:sp>
      <p:pic>
        <p:nvPicPr>
          <p:cNvPr id="6" name="Online Media 5" title="ARTHUR BABYSITS">
            <a:hlinkClick r:id="" action="ppaction://media"/>
            <a:extLst>
              <a:ext uri="{FF2B5EF4-FFF2-40B4-BE49-F238E27FC236}">
                <a16:creationId xmlns:a16="http://schemas.microsoft.com/office/drawing/2014/main" id="{A344BE64-DEA2-4A56-B741-8C584E254E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5002" y="-362857"/>
            <a:ext cx="9581996" cy="5413828"/>
          </a:xfrm>
          <a:prstGeom prst="rect">
            <a:avLst/>
          </a:prstGeom>
        </p:spPr>
      </p:pic>
      <p:pic>
        <p:nvPicPr>
          <p:cNvPr id="12290" name="Picture 2" descr="Image currently unavailable">
            <a:extLst>
              <a:ext uri="{FF2B5EF4-FFF2-40B4-BE49-F238E27FC236}">
                <a16:creationId xmlns:a16="http://schemas.microsoft.com/office/drawing/2014/main" id="{71DF3E39-6097-4D9D-B156-E9BDA4BD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" y="5196214"/>
            <a:ext cx="91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FC868F-5447-499C-AE0C-2E6CC93E68BA}"/>
              </a:ext>
            </a:extLst>
          </p:cNvPr>
          <p:cNvSpPr txBox="1"/>
          <p:nvPr/>
        </p:nvSpPr>
        <p:spPr>
          <a:xfrm>
            <a:off x="10899843" y="3655952"/>
            <a:ext cx="12832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59F1-C25A-47D3-A175-8BC1A65181AB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9781863888783</a:t>
            </a:r>
            <a:r>
              <a:rPr lang="en-AU" sz="1400" i="1" dirty="0"/>
              <a:t>      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Scholastic Australia, 1998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12257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2055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 goes to camp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6:16</a:t>
            </a:r>
            <a:endParaRPr lang="en-AU" sz="1600" dirty="0"/>
          </a:p>
        </p:txBody>
      </p:sp>
      <p:pic>
        <p:nvPicPr>
          <p:cNvPr id="5" name="Online Media 4" title="ARTHUR GOES TO CAMP">
            <a:hlinkClick r:id="" action="ppaction://media"/>
            <a:extLst>
              <a:ext uri="{FF2B5EF4-FFF2-40B4-BE49-F238E27FC236}">
                <a16:creationId xmlns:a16="http://schemas.microsoft.com/office/drawing/2014/main" id="{BC0E0669-1DC1-4131-B60C-613D6ADFCC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8946" y="-362857"/>
            <a:ext cx="9614108" cy="5431971"/>
          </a:xfrm>
          <a:prstGeom prst="rect">
            <a:avLst/>
          </a:prstGeom>
        </p:spPr>
      </p:pic>
      <p:pic>
        <p:nvPicPr>
          <p:cNvPr id="13314" name="Picture 2" descr="Image currently unavailable">
            <a:extLst>
              <a:ext uri="{FF2B5EF4-FFF2-40B4-BE49-F238E27FC236}">
                <a16:creationId xmlns:a16="http://schemas.microsoft.com/office/drawing/2014/main" id="{A3BD3C23-F919-4441-A925-EFA645663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6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16CB3E-F8D3-4662-8DFF-CE3D2D3745BE}"/>
              </a:ext>
            </a:extLst>
          </p:cNvPr>
          <p:cNvSpPr txBox="1"/>
          <p:nvPr/>
        </p:nvSpPr>
        <p:spPr>
          <a:xfrm>
            <a:off x="10899843" y="3655952"/>
            <a:ext cx="12832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DA820-8E37-4483-8770-7BF081E16F19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9780316110587</a:t>
            </a:r>
            <a:r>
              <a:rPr lang="en-AU" sz="1400" i="1" dirty="0"/>
              <a:t>             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1984</a:t>
            </a:r>
            <a:r>
              <a:rPr lang="en-AU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15734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7745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7845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 lost and found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5:22</a:t>
            </a:r>
            <a:endParaRPr lang="en-AU" sz="1600" dirty="0"/>
          </a:p>
        </p:txBody>
      </p:sp>
      <p:pic>
        <p:nvPicPr>
          <p:cNvPr id="6" name="Online Media 5" title="ARTHUR LOST AND FOUND">
            <a:hlinkClick r:id="" action="ppaction://media"/>
            <a:extLst>
              <a:ext uri="{FF2B5EF4-FFF2-40B4-BE49-F238E27FC236}">
                <a16:creationId xmlns:a16="http://schemas.microsoft.com/office/drawing/2014/main" id="{630FF392-D42E-40B7-A8E6-79C9328334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1689" y="-362857"/>
            <a:ext cx="9628622" cy="5440172"/>
          </a:xfrm>
          <a:prstGeom prst="rect">
            <a:avLst/>
          </a:prstGeom>
        </p:spPr>
      </p:pic>
      <p:pic>
        <p:nvPicPr>
          <p:cNvPr id="14338" name="Picture 2" descr="Image currently unavailable">
            <a:extLst>
              <a:ext uri="{FF2B5EF4-FFF2-40B4-BE49-F238E27FC236}">
                <a16:creationId xmlns:a16="http://schemas.microsoft.com/office/drawing/2014/main" id="{8DDA8F67-7AA0-47FB-8391-94EF0E6C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0" y="5192586"/>
            <a:ext cx="8953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8C64E2-48F4-499F-B7FF-EF7617F63712}"/>
              </a:ext>
            </a:extLst>
          </p:cNvPr>
          <p:cNvSpPr txBox="1"/>
          <p:nvPr/>
        </p:nvSpPr>
        <p:spPr>
          <a:xfrm>
            <a:off x="10899843" y="3655952"/>
            <a:ext cx="12832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49495-D023-46D3-B096-445649B60985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9780316108249</a:t>
            </a:r>
            <a:r>
              <a:rPr lang="en-AU" sz="1400" i="1" dirty="0"/>
              <a:t> 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Scholastic Australia, 2001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12256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1733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 meets the president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7:32</a:t>
            </a:r>
            <a:endParaRPr lang="en-AU" sz="1600" dirty="0"/>
          </a:p>
        </p:txBody>
      </p:sp>
      <p:pic>
        <p:nvPicPr>
          <p:cNvPr id="5" name="Online Media 4" title="ARTHUR MEETS THE PRESIDENT">
            <a:hlinkClick r:id="" action="ppaction://media"/>
            <a:extLst>
              <a:ext uri="{FF2B5EF4-FFF2-40B4-BE49-F238E27FC236}">
                <a16:creationId xmlns:a16="http://schemas.microsoft.com/office/drawing/2014/main" id="{FBBFA152-89DF-4C85-ADB5-56E80A3681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7352" y="-595085"/>
            <a:ext cx="10017297" cy="5659773"/>
          </a:xfrm>
          <a:prstGeom prst="rect">
            <a:avLst/>
          </a:prstGeom>
        </p:spPr>
      </p:pic>
      <p:pic>
        <p:nvPicPr>
          <p:cNvPr id="15362" name="Picture 2" descr="Image currently unavailable">
            <a:extLst>
              <a:ext uri="{FF2B5EF4-FFF2-40B4-BE49-F238E27FC236}">
                <a16:creationId xmlns:a16="http://schemas.microsoft.com/office/drawing/2014/main" id="{1357A431-E3D7-427D-A6D3-1E3104240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5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636C3A-70DF-42E0-BD94-12349E34380E}"/>
              </a:ext>
            </a:extLst>
          </p:cNvPr>
          <p:cNvSpPr txBox="1"/>
          <p:nvPr/>
        </p:nvSpPr>
        <p:spPr>
          <a:xfrm>
            <a:off x="11025813" y="3483676"/>
            <a:ext cx="12235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07A28-6869-48A6-8E2A-CC6B183911B6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9780439227643</a:t>
            </a:r>
            <a:r>
              <a:rPr lang="en-AU" sz="1400" i="1" dirty="0"/>
              <a:t> 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1991</a:t>
            </a:r>
            <a:r>
              <a:rPr lang="en-AU" sz="1400" b="0" i="1" dirty="0">
                <a:effectLst/>
              </a:rPr>
              <a:t>	 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116209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0387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0063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Jan </a:t>
            </a:r>
            <a:r>
              <a:rPr lang="en-US" dirty="0" err="1"/>
              <a:t>Latta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adventures with</a:t>
            </a:r>
            <a:br>
              <a:rPr lang="en-US" dirty="0"/>
            </a:br>
            <a:r>
              <a:rPr lang="en-US" dirty="0"/>
              <a:t>chipper the cheetah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1:28</a:t>
            </a:r>
            <a:endParaRPr lang="en-AU" sz="1600" dirty="0"/>
          </a:p>
        </p:txBody>
      </p:sp>
      <p:pic>
        <p:nvPicPr>
          <p:cNvPr id="6" name="Online Media 5" title="Chipper The Cheetah - True To Life Books">
            <a:hlinkClick r:id="" action="ppaction://media"/>
            <a:extLst>
              <a:ext uri="{FF2B5EF4-FFF2-40B4-BE49-F238E27FC236}">
                <a16:creationId xmlns:a16="http://schemas.microsoft.com/office/drawing/2014/main" id="{6587A6A4-1B46-4B90-8AB2-74CC47B998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3536" y="-348342"/>
            <a:ext cx="9504929" cy="5370285"/>
          </a:xfrm>
          <a:prstGeom prst="rect">
            <a:avLst/>
          </a:prstGeom>
        </p:spPr>
      </p:pic>
      <p:pic>
        <p:nvPicPr>
          <p:cNvPr id="7170" name="Picture 2" descr="Image currently unavailable">
            <a:extLst>
              <a:ext uri="{FF2B5EF4-FFF2-40B4-BE49-F238E27FC236}">
                <a16:creationId xmlns:a16="http://schemas.microsoft.com/office/drawing/2014/main" id="{CCD6EC0F-8E87-4FC7-996F-FCAB7C1A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0" y="5201470"/>
            <a:ext cx="9715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7B05DF-85B2-4BCE-A155-1BEAB151942C}"/>
              </a:ext>
            </a:extLst>
          </p:cNvPr>
          <p:cNvSpPr txBox="1"/>
          <p:nvPr/>
        </p:nvSpPr>
        <p:spPr>
          <a:xfrm>
            <a:off x="1291771" y="6549149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9780975677025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True to Life books, 2004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15284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8AF4E-1DFC-492F-9DE4-077BE28D8418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True to Life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3685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 tells a story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4:31</a:t>
            </a:r>
            <a:endParaRPr lang="en-AU" sz="1600" dirty="0"/>
          </a:p>
        </p:txBody>
      </p:sp>
      <p:pic>
        <p:nvPicPr>
          <p:cNvPr id="6" name="Online Media 5" title="Arthur Tells a Story">
            <a:hlinkClick r:id="" action="ppaction://media"/>
            <a:extLst>
              <a:ext uri="{FF2B5EF4-FFF2-40B4-BE49-F238E27FC236}">
                <a16:creationId xmlns:a16="http://schemas.microsoft.com/office/drawing/2014/main" id="{E63B1D02-199F-4FA4-9273-8607D28DF4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98096" y="-609599"/>
            <a:ext cx="7595809" cy="5696856"/>
          </a:xfrm>
          <a:prstGeom prst="rect">
            <a:avLst/>
          </a:prstGeom>
        </p:spPr>
      </p:pic>
      <p:pic>
        <p:nvPicPr>
          <p:cNvPr id="16386" name="Picture 2" descr="Image currently unavailable">
            <a:extLst>
              <a:ext uri="{FF2B5EF4-FFF2-40B4-BE49-F238E27FC236}">
                <a16:creationId xmlns:a16="http://schemas.microsoft.com/office/drawing/2014/main" id="{4BDBAED4-1832-4B55-8A9E-69F739E6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7" y="5192586"/>
            <a:ext cx="12096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D2E200-6651-4060-8591-23DAB4D3CC70}"/>
              </a:ext>
            </a:extLst>
          </p:cNvPr>
          <p:cNvSpPr txBox="1"/>
          <p:nvPr/>
        </p:nvSpPr>
        <p:spPr>
          <a:xfrm>
            <a:off x="10899843" y="3655952"/>
            <a:ext cx="12832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DCC407-1258-46F1-9AF1-399CED249FEF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9780316733960</a:t>
            </a:r>
            <a:r>
              <a:rPr lang="en-AU" sz="1400" i="1" dirty="0"/>
              <a:t> 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2005</a:t>
            </a:r>
            <a:r>
              <a:rPr lang="en-AU" sz="1400" b="0" i="1" dirty="0">
                <a:effectLst/>
              </a:rPr>
              <a:t>	 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587736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7998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7845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 turns green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6:42</a:t>
            </a:r>
            <a:endParaRPr lang="en-AU" sz="1600" dirty="0"/>
          </a:p>
        </p:txBody>
      </p:sp>
      <p:pic>
        <p:nvPicPr>
          <p:cNvPr id="5" name="Online Media 4" title="Arthur Turns Green by Marc Brown - Read Aloud by Heather's Story Time Corner">
            <a:hlinkClick r:id="" action="ppaction://media"/>
            <a:extLst>
              <a:ext uri="{FF2B5EF4-FFF2-40B4-BE49-F238E27FC236}">
                <a16:creationId xmlns:a16="http://schemas.microsoft.com/office/drawing/2014/main" id="{DBFD50CD-50B9-406F-9058-678FE3A1F2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4507" y="-609599"/>
            <a:ext cx="10042986" cy="5674287"/>
          </a:xfrm>
          <a:prstGeom prst="rect">
            <a:avLst/>
          </a:prstGeom>
        </p:spPr>
      </p:pic>
      <p:pic>
        <p:nvPicPr>
          <p:cNvPr id="17410" name="Picture 2" descr="Image currently unavailable">
            <a:extLst>
              <a:ext uri="{FF2B5EF4-FFF2-40B4-BE49-F238E27FC236}">
                <a16:creationId xmlns:a16="http://schemas.microsoft.com/office/drawing/2014/main" id="{8F5403BB-9942-49A5-9294-989B7DAE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" y="5210092"/>
            <a:ext cx="91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1551E2-416D-43B0-B0F7-FC64A127B151}"/>
              </a:ext>
            </a:extLst>
          </p:cNvPr>
          <p:cNvSpPr txBox="1"/>
          <p:nvPr/>
        </p:nvSpPr>
        <p:spPr>
          <a:xfrm>
            <a:off x="11052313" y="3496928"/>
            <a:ext cx="118376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A683D-896A-460C-83CE-9E97DAFB3A74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9780316129244</a:t>
            </a:r>
            <a:r>
              <a:rPr lang="en-AU" sz="1400" i="1" dirty="0"/>
              <a:t> 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2011</a:t>
            </a:r>
            <a:r>
              <a:rPr lang="en-AU" sz="1400" b="0" i="1" dirty="0">
                <a:effectLst/>
              </a:rPr>
              <a:t>	 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587737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3249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April fool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5:59</a:t>
            </a:r>
            <a:endParaRPr lang="en-AU" sz="1600" dirty="0"/>
          </a:p>
        </p:txBody>
      </p:sp>
      <p:pic>
        <p:nvPicPr>
          <p:cNvPr id="6" name="Online Media 5" title="ARTHUR'S APRIL FOOL">
            <a:hlinkClick r:id="" action="ppaction://media"/>
            <a:extLst>
              <a:ext uri="{FF2B5EF4-FFF2-40B4-BE49-F238E27FC236}">
                <a16:creationId xmlns:a16="http://schemas.microsoft.com/office/drawing/2014/main" id="{4C0D37D0-203F-4AA1-AE81-FE775D7C9D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3952" y="-592141"/>
            <a:ext cx="10044096" cy="5674914"/>
          </a:xfrm>
          <a:prstGeom prst="rect">
            <a:avLst/>
          </a:prstGeom>
        </p:spPr>
      </p:pic>
      <p:pic>
        <p:nvPicPr>
          <p:cNvPr id="18434" name="Picture 2" descr="Image currently unavailable">
            <a:extLst>
              <a:ext uri="{FF2B5EF4-FFF2-40B4-BE49-F238E27FC236}">
                <a16:creationId xmlns:a16="http://schemas.microsoft.com/office/drawing/2014/main" id="{BDF44BC8-EE0F-4759-B15B-32BBCD82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6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D3C0CC-7E9D-44C0-B4E0-1E4388463521}"/>
              </a:ext>
            </a:extLst>
          </p:cNvPr>
          <p:cNvSpPr txBox="1"/>
          <p:nvPr/>
        </p:nvSpPr>
        <p:spPr>
          <a:xfrm>
            <a:off x="11039062" y="3510180"/>
            <a:ext cx="12235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AF00FE-5D2E-40AD-B2C0-2F2F3FA20E8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9780316111812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1982</a:t>
            </a:r>
            <a:r>
              <a:rPr lang="en-AU" sz="1400" b="0" i="1" dirty="0">
                <a:effectLst/>
              </a:rPr>
              <a:t>	 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47013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7708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baby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5:50</a:t>
            </a:r>
            <a:endParaRPr lang="en-AU" sz="1600" dirty="0"/>
          </a:p>
        </p:txBody>
      </p:sp>
      <p:pic>
        <p:nvPicPr>
          <p:cNvPr id="5" name="Online Media 4" title="Marc Brown - Arthur’s Baby">
            <a:hlinkClick r:id="" action="ppaction://media"/>
            <a:extLst>
              <a:ext uri="{FF2B5EF4-FFF2-40B4-BE49-F238E27FC236}">
                <a16:creationId xmlns:a16="http://schemas.microsoft.com/office/drawing/2014/main" id="{883C49A8-3DE3-479E-A212-DDC46D6AE1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6645" y="-595085"/>
            <a:ext cx="10018710" cy="5660571"/>
          </a:xfrm>
          <a:prstGeom prst="rect">
            <a:avLst/>
          </a:prstGeom>
        </p:spPr>
      </p:pic>
      <p:pic>
        <p:nvPicPr>
          <p:cNvPr id="19458" name="Picture 2" descr="Image currently unavailable">
            <a:extLst>
              <a:ext uri="{FF2B5EF4-FFF2-40B4-BE49-F238E27FC236}">
                <a16:creationId xmlns:a16="http://schemas.microsoft.com/office/drawing/2014/main" id="{AA27FAD1-CF81-49BB-AF13-17509230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5186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037EA8-FF3B-4353-A04F-EE0852AF45CF}"/>
              </a:ext>
            </a:extLst>
          </p:cNvPr>
          <p:cNvSpPr txBox="1"/>
          <p:nvPr/>
        </p:nvSpPr>
        <p:spPr>
          <a:xfrm>
            <a:off x="11025814" y="3496928"/>
            <a:ext cx="12235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293164-13CE-444F-B873-E017104EFC97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9780316110075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1990</a:t>
            </a:r>
            <a:r>
              <a:rPr lang="en-AU" sz="1400" b="0" i="1" dirty="0">
                <a:effectLst/>
              </a:rPr>
              <a:t>	 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11331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0602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7845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birthday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6:19</a:t>
            </a:r>
            <a:endParaRPr lang="en-AU" sz="1600" dirty="0"/>
          </a:p>
        </p:txBody>
      </p:sp>
      <p:pic>
        <p:nvPicPr>
          <p:cNvPr id="6" name="Online Media 5" title="ARTHUR'S BIRTHDAY">
            <a:hlinkClick r:id="" action="ppaction://media"/>
            <a:extLst>
              <a:ext uri="{FF2B5EF4-FFF2-40B4-BE49-F238E27FC236}">
                <a16:creationId xmlns:a16="http://schemas.microsoft.com/office/drawing/2014/main" id="{8CA52717-40EB-40C8-9B8B-8FF78EB992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6645" y="-595085"/>
            <a:ext cx="10018710" cy="5660571"/>
          </a:xfrm>
          <a:prstGeom prst="rect">
            <a:avLst/>
          </a:prstGeom>
        </p:spPr>
      </p:pic>
      <p:pic>
        <p:nvPicPr>
          <p:cNvPr id="20482" name="Picture 2" descr="Image currently unavailable">
            <a:extLst>
              <a:ext uri="{FF2B5EF4-FFF2-40B4-BE49-F238E27FC236}">
                <a16:creationId xmlns:a16="http://schemas.microsoft.com/office/drawing/2014/main" id="{9F276206-615C-4F23-9F13-97C1CC51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5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AC6317-E4F1-46C5-94FA-C66BFFE5BAE7}"/>
              </a:ext>
            </a:extLst>
          </p:cNvPr>
          <p:cNvSpPr txBox="1"/>
          <p:nvPr/>
        </p:nvSpPr>
        <p:spPr>
          <a:xfrm>
            <a:off x="11025809" y="3483676"/>
            <a:ext cx="12235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AA56B-C9FC-4144-9BB9-63D643B209BD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9780316110747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1991</a:t>
            </a:r>
            <a:r>
              <a:rPr lang="en-AU" sz="1400" b="0" i="1" dirty="0">
                <a:effectLst/>
              </a:rPr>
              <a:t>	 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116220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9162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chicken pox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6:55</a:t>
            </a:r>
            <a:endParaRPr lang="en-AU" sz="1600" dirty="0"/>
          </a:p>
        </p:txBody>
      </p:sp>
      <p:pic>
        <p:nvPicPr>
          <p:cNvPr id="5" name="Online Media 4" title="Arthur's Chicken Pox By Marc Brown | Children's Book Read Aloud">
            <a:hlinkClick r:id="" action="ppaction://media"/>
            <a:extLst>
              <a:ext uri="{FF2B5EF4-FFF2-40B4-BE49-F238E27FC236}">
                <a16:creationId xmlns:a16="http://schemas.microsoft.com/office/drawing/2014/main" id="{94BD915B-F82A-417A-9594-CD93EDC1B4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4507" y="-595085"/>
            <a:ext cx="10042986" cy="5674287"/>
          </a:xfrm>
          <a:prstGeom prst="rect">
            <a:avLst/>
          </a:prstGeom>
        </p:spPr>
      </p:pic>
      <p:pic>
        <p:nvPicPr>
          <p:cNvPr id="21506" name="Picture 2" descr="Image currently unavailable">
            <a:extLst>
              <a:ext uri="{FF2B5EF4-FFF2-40B4-BE49-F238E27FC236}">
                <a16:creationId xmlns:a16="http://schemas.microsoft.com/office/drawing/2014/main" id="{282081D5-007E-4025-AAF9-C3C6E50E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5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7D573B-CDDF-4F70-9C19-C7CE8D6D579F}"/>
              </a:ext>
            </a:extLst>
          </p:cNvPr>
          <p:cNvSpPr txBox="1"/>
          <p:nvPr/>
        </p:nvSpPr>
        <p:spPr>
          <a:xfrm>
            <a:off x="11052312" y="3470424"/>
            <a:ext cx="11970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DE2DC-2611-4DE8-89AB-BBEF54881791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9780316110501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1996</a:t>
            </a:r>
            <a:r>
              <a:rPr lang="en-AU" sz="1400" b="0" i="1" dirty="0">
                <a:effectLst/>
              </a:rPr>
              <a:t>	 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587733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6646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</a:t>
            </a:r>
            <a:r>
              <a:rPr lang="en-US" dirty="0" err="1"/>
              <a:t>christmas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12:06</a:t>
            </a:r>
            <a:endParaRPr lang="en-AU" sz="1600" dirty="0"/>
          </a:p>
        </p:txBody>
      </p:sp>
      <p:pic>
        <p:nvPicPr>
          <p:cNvPr id="5" name="Online Media 4" title="Arthur's Christmas">
            <a:hlinkClick r:id="" action="ppaction://media"/>
            <a:extLst>
              <a:ext uri="{FF2B5EF4-FFF2-40B4-BE49-F238E27FC236}">
                <a16:creationId xmlns:a16="http://schemas.microsoft.com/office/drawing/2014/main" id="{1D6ED28F-E98F-4A3C-90A6-F08BA73408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14343" y="-332510"/>
            <a:ext cx="9563315" cy="5403273"/>
          </a:xfrm>
          <a:prstGeom prst="rect">
            <a:avLst/>
          </a:prstGeom>
        </p:spPr>
      </p:pic>
      <p:pic>
        <p:nvPicPr>
          <p:cNvPr id="1026" name="Picture 2" descr="Image currently unavailable">
            <a:extLst>
              <a:ext uri="{FF2B5EF4-FFF2-40B4-BE49-F238E27FC236}">
                <a16:creationId xmlns:a16="http://schemas.microsoft.com/office/drawing/2014/main" id="{5EB0135A-A004-4147-9327-03DD66DE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" y="5192585"/>
            <a:ext cx="914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C7E867-29FE-43ED-BAEF-099CA08CAE62}"/>
              </a:ext>
            </a:extLst>
          </p:cNvPr>
          <p:cNvSpPr txBox="1"/>
          <p:nvPr/>
        </p:nvSpPr>
        <p:spPr>
          <a:xfrm>
            <a:off x="10899843" y="3589692"/>
            <a:ext cx="12832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9E2FF-CA8B-4776-895D-DE3C87A8ECD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9780316111805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1984</a:t>
            </a:r>
            <a:r>
              <a:rPr lang="en-AU" sz="1400" b="0" i="1" dirty="0">
                <a:effectLst/>
              </a:rPr>
              <a:t>	 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119962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1402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computer disaster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6:02</a:t>
            </a:r>
            <a:endParaRPr lang="en-AU" sz="1600" dirty="0"/>
          </a:p>
        </p:txBody>
      </p:sp>
      <p:pic>
        <p:nvPicPr>
          <p:cNvPr id="6" name="Online Media 5" title="ARTHUR'S COMPUTER DISASTER">
            <a:hlinkClick r:id="" action="ppaction://media"/>
            <a:extLst>
              <a:ext uri="{FF2B5EF4-FFF2-40B4-BE49-F238E27FC236}">
                <a16:creationId xmlns:a16="http://schemas.microsoft.com/office/drawing/2014/main" id="{4340254A-84C3-448A-B3B3-136644B0A1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6592" y="-596348"/>
            <a:ext cx="10038816" cy="5671931"/>
          </a:xfrm>
          <a:prstGeom prst="rect">
            <a:avLst/>
          </a:prstGeom>
        </p:spPr>
      </p:pic>
      <p:pic>
        <p:nvPicPr>
          <p:cNvPr id="2050" name="Picture 2" descr="Image currently unavailable">
            <a:extLst>
              <a:ext uri="{FF2B5EF4-FFF2-40B4-BE49-F238E27FC236}">
                <a16:creationId xmlns:a16="http://schemas.microsoft.com/office/drawing/2014/main" id="{F86199FF-688E-4A26-963A-A73F8F29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0" y="5192585"/>
            <a:ext cx="933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8D4A55-5E04-4D84-831F-3035A38E93B1}"/>
              </a:ext>
            </a:extLst>
          </p:cNvPr>
          <p:cNvSpPr txBox="1"/>
          <p:nvPr/>
        </p:nvSpPr>
        <p:spPr>
          <a:xfrm>
            <a:off x="11025811" y="3483676"/>
            <a:ext cx="12235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CC8250-7D9F-4199-A6A8-8302CCB0D6C6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9780316110167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Little, Brown &amp; Co, 1997	           	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75831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3618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eyes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5:41</a:t>
            </a:r>
            <a:endParaRPr lang="en-AU" sz="1600" dirty="0"/>
          </a:p>
        </p:txBody>
      </p:sp>
      <p:pic>
        <p:nvPicPr>
          <p:cNvPr id="5" name="Online Media 4" title="Arthur's Eyes by Marc Brown">
            <a:hlinkClick r:id="" action="ppaction://media"/>
            <a:extLst>
              <a:ext uri="{FF2B5EF4-FFF2-40B4-BE49-F238E27FC236}">
                <a16:creationId xmlns:a16="http://schemas.microsoft.com/office/drawing/2014/main" id="{7C983150-BE5B-499C-BFF0-41D100DA47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29543" y="-584201"/>
            <a:ext cx="7532915" cy="5649687"/>
          </a:xfrm>
          <a:prstGeom prst="rect">
            <a:avLst/>
          </a:prstGeom>
        </p:spPr>
      </p:pic>
      <p:pic>
        <p:nvPicPr>
          <p:cNvPr id="3074" name="Picture 2" descr="Image currently unavailable">
            <a:extLst>
              <a:ext uri="{FF2B5EF4-FFF2-40B4-BE49-F238E27FC236}">
                <a16:creationId xmlns:a16="http://schemas.microsoft.com/office/drawing/2014/main" id="{2C870263-2B7E-4BF2-8756-9E25CD638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6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58A0C8-F2B9-4A1B-A309-71D102F0A423}"/>
              </a:ext>
            </a:extLst>
          </p:cNvPr>
          <p:cNvSpPr txBox="1"/>
          <p:nvPr/>
        </p:nvSpPr>
        <p:spPr>
          <a:xfrm>
            <a:off x="10899843" y="3589692"/>
            <a:ext cx="12832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94C3C-D152-44C5-92C8-9F843AA69E6B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9780316110693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1979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10085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7739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family vacation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5:37</a:t>
            </a:r>
            <a:endParaRPr lang="en-AU" sz="1600" dirty="0"/>
          </a:p>
        </p:txBody>
      </p:sp>
      <p:pic>
        <p:nvPicPr>
          <p:cNvPr id="6" name="Online Media 5" title="&quot;ARTHUR'S FAMILY VACATION&quot;">
            <a:hlinkClick r:id="" action="ppaction://media"/>
            <a:extLst>
              <a:ext uri="{FF2B5EF4-FFF2-40B4-BE49-F238E27FC236}">
                <a16:creationId xmlns:a16="http://schemas.microsoft.com/office/drawing/2014/main" id="{9CB92357-C853-4788-98C0-C309B61562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5179" y="-566057"/>
            <a:ext cx="9941642" cy="5617028"/>
          </a:xfrm>
          <a:prstGeom prst="rect">
            <a:avLst/>
          </a:prstGeom>
        </p:spPr>
      </p:pic>
      <p:pic>
        <p:nvPicPr>
          <p:cNvPr id="4098" name="Picture 2" descr="Image currently unavailable">
            <a:extLst>
              <a:ext uri="{FF2B5EF4-FFF2-40B4-BE49-F238E27FC236}">
                <a16:creationId xmlns:a16="http://schemas.microsoft.com/office/drawing/2014/main" id="{E12B0644-53D3-424C-9802-4F8A13FA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2" y="5192586"/>
            <a:ext cx="9239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0A14FE-7A44-4146-8694-20534D5769FA}"/>
              </a:ext>
            </a:extLst>
          </p:cNvPr>
          <p:cNvSpPr txBox="1"/>
          <p:nvPr/>
        </p:nvSpPr>
        <p:spPr>
          <a:xfrm>
            <a:off x="11053569" y="3483676"/>
            <a:ext cx="11560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EDE91-9A72-4F67-94B6-803DEFB060A5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9780316113120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1993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116229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525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3554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Jan </a:t>
            </a:r>
            <a:r>
              <a:rPr lang="en-US" dirty="0" err="1"/>
              <a:t>Latta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0" y="-478291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adventures with </a:t>
            </a:r>
            <a:r>
              <a:rPr lang="en-US" dirty="0" err="1"/>
              <a:t>elle</a:t>
            </a:r>
            <a:r>
              <a:rPr lang="en-US" dirty="0"/>
              <a:t> the elephant</a:t>
            </a:r>
            <a:endParaRPr lang="en-A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ABC603-7C74-4B32-8D4D-E9FE61294A02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2:03</a:t>
            </a:r>
            <a:endParaRPr lang="en-AU" sz="1600" dirty="0"/>
          </a:p>
        </p:txBody>
      </p:sp>
      <p:pic>
        <p:nvPicPr>
          <p:cNvPr id="5" name="Online Media 4" title="Elle The Elephant - True To Life Books">
            <a:hlinkClick r:id="" action="ppaction://media"/>
            <a:extLst>
              <a:ext uri="{FF2B5EF4-FFF2-40B4-BE49-F238E27FC236}">
                <a16:creationId xmlns:a16="http://schemas.microsoft.com/office/drawing/2014/main" id="{22018DDA-E009-4B3B-B875-A770A5C7AB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296" y="-324464"/>
            <a:ext cx="9449408" cy="5338916"/>
          </a:xfrm>
          <a:prstGeom prst="rect">
            <a:avLst/>
          </a:prstGeom>
        </p:spPr>
      </p:pic>
      <p:pic>
        <p:nvPicPr>
          <p:cNvPr id="7170" name="Picture 2" descr="Image currently unavailable">
            <a:extLst>
              <a:ext uri="{FF2B5EF4-FFF2-40B4-BE49-F238E27FC236}">
                <a16:creationId xmlns:a16="http://schemas.microsoft.com/office/drawing/2014/main" id="{FB9E3BED-83D8-40FC-A0AE-2EA8F828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6" y="5192586"/>
            <a:ext cx="9715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EFFA1-00C5-415C-8E31-5F7F9BDD152D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9780975677087	</a:t>
            </a:r>
            <a:r>
              <a:rPr lang="en-US" sz="1400" b="0" i="1" dirty="0">
                <a:effectLst/>
              </a:rPr>
              <a:t>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True to Life books, 2005		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17534</a:t>
            </a: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098E5A-6D87-4666-913F-CFCE36528270}"/>
              </a:ext>
            </a:extLst>
          </p:cNvPr>
          <p:cNvSpPr txBox="1"/>
          <p:nvPr/>
        </p:nvSpPr>
        <p:spPr>
          <a:xfrm>
            <a:off x="10874154" y="3553897"/>
            <a:ext cx="12960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True to Life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6320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first sleepover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7:21</a:t>
            </a:r>
            <a:endParaRPr lang="en-AU" sz="1600" dirty="0"/>
          </a:p>
        </p:txBody>
      </p:sp>
      <p:pic>
        <p:nvPicPr>
          <p:cNvPr id="5" name="Online Media 4" title="ARTHUR'S FIRST SLEEPOVER">
            <a:hlinkClick r:id="" action="ppaction://media"/>
            <a:extLst>
              <a:ext uri="{FF2B5EF4-FFF2-40B4-BE49-F238E27FC236}">
                <a16:creationId xmlns:a16="http://schemas.microsoft.com/office/drawing/2014/main" id="{AE9759B4-8627-44E7-B9F2-8967477D5C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6645" y="-580571"/>
            <a:ext cx="10018710" cy="5660571"/>
          </a:xfrm>
          <a:prstGeom prst="rect">
            <a:avLst/>
          </a:prstGeom>
        </p:spPr>
      </p:pic>
      <p:pic>
        <p:nvPicPr>
          <p:cNvPr id="5122" name="Picture 2" descr="Image result for arthur's first sleepover marc brown">
            <a:extLst>
              <a:ext uri="{FF2B5EF4-FFF2-40B4-BE49-F238E27FC236}">
                <a16:creationId xmlns:a16="http://schemas.microsoft.com/office/drawing/2014/main" id="{9BF5761F-6E39-4241-8B08-6A73A034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5" y="5192586"/>
            <a:ext cx="898499" cy="12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BAB913-28FE-40E5-A6C3-A7C9B4FF4D19}"/>
              </a:ext>
            </a:extLst>
          </p:cNvPr>
          <p:cNvSpPr txBox="1"/>
          <p:nvPr/>
        </p:nvSpPr>
        <p:spPr>
          <a:xfrm>
            <a:off x="11092103" y="3470424"/>
            <a:ext cx="11307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9335B-6ACC-4C17-B531-ACEB083D0BE7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9780316059565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1994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8628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2592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7845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new puppy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6:44</a:t>
            </a:r>
            <a:endParaRPr lang="en-AU" sz="1600" dirty="0"/>
          </a:p>
        </p:txBody>
      </p:sp>
      <p:pic>
        <p:nvPicPr>
          <p:cNvPr id="6" name="Online Media 5" title="ARTHUR'S NEW PUPPY">
            <a:hlinkClick r:id="" action="ppaction://media"/>
            <a:extLst>
              <a:ext uri="{FF2B5EF4-FFF2-40B4-BE49-F238E27FC236}">
                <a16:creationId xmlns:a16="http://schemas.microsoft.com/office/drawing/2014/main" id="{2A690FD6-1C8D-4F75-8B60-07065401A9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8023" y="-566057"/>
            <a:ext cx="9915954" cy="5602514"/>
          </a:xfrm>
          <a:prstGeom prst="rect">
            <a:avLst/>
          </a:prstGeom>
        </p:spPr>
      </p:pic>
      <p:pic>
        <p:nvPicPr>
          <p:cNvPr id="6146" name="Picture 2" descr="Image currently unavailable">
            <a:extLst>
              <a:ext uri="{FF2B5EF4-FFF2-40B4-BE49-F238E27FC236}">
                <a16:creationId xmlns:a16="http://schemas.microsoft.com/office/drawing/2014/main" id="{130B8702-DB30-4CBC-AC15-B1DC0CB5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2" y="5192585"/>
            <a:ext cx="8858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B324F3-F795-4B82-90D5-B7753568FE50}"/>
              </a:ext>
            </a:extLst>
          </p:cNvPr>
          <p:cNvSpPr txBox="1"/>
          <p:nvPr/>
        </p:nvSpPr>
        <p:spPr>
          <a:xfrm>
            <a:off x="11053977" y="3470424"/>
            <a:ext cx="11290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89179-635A-4348-9BEF-155936497679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9780316109215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1993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116232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4504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nose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4:09</a:t>
            </a:r>
            <a:endParaRPr lang="en-AU" sz="1600" dirty="0"/>
          </a:p>
        </p:txBody>
      </p:sp>
      <p:pic>
        <p:nvPicPr>
          <p:cNvPr id="5" name="Online Media 4" title="Kids Read Aloud: Arthur's Nose">
            <a:hlinkClick r:id="" action="ppaction://media"/>
            <a:extLst>
              <a:ext uri="{FF2B5EF4-FFF2-40B4-BE49-F238E27FC236}">
                <a16:creationId xmlns:a16="http://schemas.microsoft.com/office/drawing/2014/main" id="{8B6DCC60-2A55-4A6A-BD7B-B48D965449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2334" y="-566057"/>
            <a:ext cx="9967332" cy="5631543"/>
          </a:xfrm>
          <a:prstGeom prst="rect">
            <a:avLst/>
          </a:prstGeom>
        </p:spPr>
      </p:pic>
      <p:pic>
        <p:nvPicPr>
          <p:cNvPr id="7170" name="Picture 2" descr="Image currently unavailable">
            <a:extLst>
              <a:ext uri="{FF2B5EF4-FFF2-40B4-BE49-F238E27FC236}">
                <a16:creationId xmlns:a16="http://schemas.microsoft.com/office/drawing/2014/main" id="{D3ACC8EA-CF9F-4E88-A3BB-D47D2517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0" y="5192646"/>
            <a:ext cx="8191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9408C-2B6A-4924-9B42-899FD2FE16E1}"/>
              </a:ext>
            </a:extLst>
          </p:cNvPr>
          <p:cNvSpPr txBox="1"/>
          <p:nvPr/>
        </p:nvSpPr>
        <p:spPr>
          <a:xfrm>
            <a:off x="10986051" y="3470424"/>
            <a:ext cx="12500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7CD2F-F7D0-467E-B4B3-DE0091AFC30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9780316110709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1986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116234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691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pet business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7:08</a:t>
            </a:r>
            <a:endParaRPr lang="en-AU" sz="1600" dirty="0"/>
          </a:p>
        </p:txBody>
      </p:sp>
      <p:pic>
        <p:nvPicPr>
          <p:cNvPr id="6" name="Online Media 5" title="ARTHUR'S PET BUSINESS">
            <a:hlinkClick r:id="" action="ppaction://media"/>
            <a:extLst>
              <a:ext uri="{FF2B5EF4-FFF2-40B4-BE49-F238E27FC236}">
                <a16:creationId xmlns:a16="http://schemas.microsoft.com/office/drawing/2014/main" id="{E56FE7BB-74DC-4266-92B6-C97A053783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9490" y="-580571"/>
            <a:ext cx="9993021" cy="5646057"/>
          </a:xfrm>
          <a:prstGeom prst="rect">
            <a:avLst/>
          </a:prstGeom>
        </p:spPr>
      </p:pic>
      <p:pic>
        <p:nvPicPr>
          <p:cNvPr id="8194" name="Picture 2" descr="Image currently unavailable">
            <a:extLst>
              <a:ext uri="{FF2B5EF4-FFF2-40B4-BE49-F238E27FC236}">
                <a16:creationId xmlns:a16="http://schemas.microsoft.com/office/drawing/2014/main" id="{6EE66F68-D324-4D4A-9F71-7EF4CD43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7" y="5192586"/>
            <a:ext cx="9048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151672-562E-4337-AFB3-77F2072A0D57}"/>
              </a:ext>
            </a:extLst>
          </p:cNvPr>
          <p:cNvSpPr txBox="1"/>
          <p:nvPr/>
        </p:nvSpPr>
        <p:spPr>
          <a:xfrm>
            <a:off x="11039062" y="3457172"/>
            <a:ext cx="11970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69460-FE50-4113-A614-FED35ACD83B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9780316112628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1990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11879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2487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teacher trouble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6:09</a:t>
            </a:r>
            <a:endParaRPr lang="en-AU" sz="1600" dirty="0"/>
          </a:p>
        </p:txBody>
      </p:sp>
      <p:pic>
        <p:nvPicPr>
          <p:cNvPr id="5" name="Online Media 4" title="ARTHUR'S TEACHER TROUBLE">
            <a:hlinkClick r:id="" action="ppaction://media"/>
            <a:extLst>
              <a:ext uri="{FF2B5EF4-FFF2-40B4-BE49-F238E27FC236}">
                <a16:creationId xmlns:a16="http://schemas.microsoft.com/office/drawing/2014/main" id="{2A9DD26C-2D07-4124-A2CE-52485096AE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6645" y="-580571"/>
            <a:ext cx="10018710" cy="5660571"/>
          </a:xfrm>
          <a:prstGeom prst="rect">
            <a:avLst/>
          </a:prstGeom>
        </p:spPr>
      </p:pic>
      <p:pic>
        <p:nvPicPr>
          <p:cNvPr id="9218" name="Picture 2" descr="Image currently unavailable">
            <a:extLst>
              <a:ext uri="{FF2B5EF4-FFF2-40B4-BE49-F238E27FC236}">
                <a16:creationId xmlns:a16="http://schemas.microsoft.com/office/drawing/2014/main" id="{E1FE3DE1-7653-4734-BBF4-46730FC4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6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34B491-2EF8-4750-9AF6-281F7EC16019}"/>
              </a:ext>
            </a:extLst>
          </p:cNvPr>
          <p:cNvSpPr txBox="1"/>
          <p:nvPr/>
        </p:nvSpPr>
        <p:spPr>
          <a:xfrm>
            <a:off x="11052315" y="3470424"/>
            <a:ext cx="11705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EBC89-0638-4A2E-8DA7-C705A1FA3337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9780316111867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1989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9670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1352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7845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thanksgiving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13:19</a:t>
            </a:r>
            <a:endParaRPr lang="en-AU" sz="1600" dirty="0"/>
          </a:p>
        </p:txBody>
      </p:sp>
      <p:pic>
        <p:nvPicPr>
          <p:cNvPr id="6" name="Online Media 5" title="Arthur's Thanksgiving-Read Aloud">
            <a:hlinkClick r:id="" action="ppaction://media"/>
            <a:extLst>
              <a:ext uri="{FF2B5EF4-FFF2-40B4-BE49-F238E27FC236}">
                <a16:creationId xmlns:a16="http://schemas.microsoft.com/office/drawing/2014/main" id="{51FA8083-FAA1-431D-954C-E6D5B88B41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6645" y="-580571"/>
            <a:ext cx="10018710" cy="5660571"/>
          </a:xfrm>
          <a:prstGeom prst="rect">
            <a:avLst/>
          </a:prstGeom>
        </p:spPr>
      </p:pic>
      <p:pic>
        <p:nvPicPr>
          <p:cNvPr id="10242" name="Picture 2" descr="Image currently unavailable">
            <a:extLst>
              <a:ext uri="{FF2B5EF4-FFF2-40B4-BE49-F238E27FC236}">
                <a16:creationId xmlns:a16="http://schemas.microsoft.com/office/drawing/2014/main" id="{7440B83E-FBB9-4152-9D49-35346DAF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5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3C0D6-05CB-4789-9B70-2C2A3D3FAA93}"/>
              </a:ext>
            </a:extLst>
          </p:cNvPr>
          <p:cNvSpPr txBox="1"/>
          <p:nvPr/>
        </p:nvSpPr>
        <p:spPr>
          <a:xfrm>
            <a:off x="11039061" y="3457172"/>
            <a:ext cx="11970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64FF0-6982-4D1A-9141-99B559D017D2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9780316112321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1984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587735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697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tooth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7:26</a:t>
            </a:r>
            <a:endParaRPr lang="en-AU" sz="1600" dirty="0"/>
          </a:p>
        </p:txBody>
      </p:sp>
      <p:pic>
        <p:nvPicPr>
          <p:cNvPr id="5" name="Online Media 4" title="Arthur's Tooth">
            <a:hlinkClick r:id="" action="ppaction://media"/>
            <a:extLst>
              <a:ext uri="{FF2B5EF4-FFF2-40B4-BE49-F238E27FC236}">
                <a16:creationId xmlns:a16="http://schemas.microsoft.com/office/drawing/2014/main" id="{037AD8D6-23C0-411A-9D19-547245342B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95677" y="-605972"/>
            <a:ext cx="7600647" cy="5700486"/>
          </a:xfrm>
          <a:prstGeom prst="rect">
            <a:avLst/>
          </a:prstGeom>
        </p:spPr>
      </p:pic>
      <p:pic>
        <p:nvPicPr>
          <p:cNvPr id="11266" name="Picture 2" descr="Image currently unavailable">
            <a:extLst>
              <a:ext uri="{FF2B5EF4-FFF2-40B4-BE49-F238E27FC236}">
                <a16:creationId xmlns:a16="http://schemas.microsoft.com/office/drawing/2014/main" id="{D3F1D3AC-C1AC-4E0D-9981-951DE83E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6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1A7CDC-E38C-42F7-A29B-BE2451631FF8}"/>
              </a:ext>
            </a:extLst>
          </p:cNvPr>
          <p:cNvSpPr txBox="1"/>
          <p:nvPr/>
        </p:nvSpPr>
        <p:spPr>
          <a:xfrm>
            <a:off x="10899843" y="3589692"/>
            <a:ext cx="12832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D68C2-47E5-41BC-987F-F7B4AF6A9430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9780316112468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1985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15751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4449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78459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tv trouble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6:09</a:t>
            </a:r>
            <a:endParaRPr lang="en-AU" sz="1600" dirty="0"/>
          </a:p>
        </p:txBody>
      </p:sp>
      <p:pic>
        <p:nvPicPr>
          <p:cNvPr id="6" name="Online Media 5" title="ARTHUR'S TV TROUBLE">
            <a:hlinkClick r:id="" action="ppaction://media"/>
            <a:extLst>
              <a:ext uri="{FF2B5EF4-FFF2-40B4-BE49-F238E27FC236}">
                <a16:creationId xmlns:a16="http://schemas.microsoft.com/office/drawing/2014/main" id="{9B26F5EB-5FA2-4594-B8DC-25B240EAD4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6645" y="-580571"/>
            <a:ext cx="10018710" cy="5660571"/>
          </a:xfrm>
          <a:prstGeom prst="rect">
            <a:avLst/>
          </a:prstGeom>
        </p:spPr>
      </p:pic>
      <p:pic>
        <p:nvPicPr>
          <p:cNvPr id="12290" name="Picture 2" descr="Image currently unavailable">
            <a:extLst>
              <a:ext uri="{FF2B5EF4-FFF2-40B4-BE49-F238E27FC236}">
                <a16:creationId xmlns:a16="http://schemas.microsoft.com/office/drawing/2014/main" id="{B76DA1CC-7C55-4EDC-8159-E16E36942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0" y="5192586"/>
            <a:ext cx="8953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97653A-6B9B-4AE3-889B-2DE74BED73A9}"/>
              </a:ext>
            </a:extLst>
          </p:cNvPr>
          <p:cNvSpPr txBox="1"/>
          <p:nvPr/>
        </p:nvSpPr>
        <p:spPr>
          <a:xfrm>
            <a:off x="11039062" y="3457172"/>
            <a:ext cx="11970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33DC8-4DCB-4DD8-815C-C53F15293EBA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9780316110471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2009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100666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7498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65207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underwear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6:31</a:t>
            </a:r>
            <a:endParaRPr lang="en-AU" sz="1600" dirty="0"/>
          </a:p>
        </p:txBody>
      </p:sp>
      <p:pic>
        <p:nvPicPr>
          <p:cNvPr id="5" name="Online Media 4" title="ARTHUR'S UNDERWEAR">
            <a:hlinkClick r:id="" action="ppaction://media"/>
            <a:extLst>
              <a:ext uri="{FF2B5EF4-FFF2-40B4-BE49-F238E27FC236}">
                <a16:creationId xmlns:a16="http://schemas.microsoft.com/office/drawing/2014/main" id="{24F31CED-03E5-44FF-AAA4-856AD4BAA1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2335" y="-580571"/>
            <a:ext cx="9967331" cy="5631542"/>
          </a:xfrm>
          <a:prstGeom prst="rect">
            <a:avLst/>
          </a:prstGeom>
        </p:spPr>
      </p:pic>
      <p:pic>
        <p:nvPicPr>
          <p:cNvPr id="13314" name="Picture 2" descr="Image currently unavailable">
            <a:extLst>
              <a:ext uri="{FF2B5EF4-FFF2-40B4-BE49-F238E27FC236}">
                <a16:creationId xmlns:a16="http://schemas.microsoft.com/office/drawing/2014/main" id="{7469F863-7090-4BA7-9B7B-B382C9971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5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33A3F-459D-4B92-8DB7-24C8738CBB57}"/>
              </a:ext>
            </a:extLst>
          </p:cNvPr>
          <p:cNvSpPr txBox="1"/>
          <p:nvPr/>
        </p:nvSpPr>
        <p:spPr>
          <a:xfrm>
            <a:off x="11012556" y="3457172"/>
            <a:ext cx="12235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3B8B0-70B9-4B9D-BB4F-A729371B52C7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9780316106191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1999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13584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947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F24D-3ED7-409B-B6E0-71FEDF9B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" y="5951955"/>
            <a:ext cx="11901268" cy="726017"/>
          </a:xfrm>
        </p:spPr>
        <p:txBody>
          <a:bodyPr anchor="ctr">
            <a:normAutofit/>
          </a:bodyPr>
          <a:lstStyle/>
          <a:p>
            <a:r>
              <a:rPr lang="en-US" dirty="0"/>
              <a:t>By Marc Brown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8501-92BA-4B07-8C68-9E08EE11A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8" b="39169"/>
          <a:stretch/>
        </p:blipFill>
        <p:spPr>
          <a:xfrm>
            <a:off x="23" y="-696006"/>
            <a:ext cx="12191977" cy="40147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163AB4-F384-455F-97A6-C5991CC5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7" y="5192586"/>
            <a:ext cx="11901267" cy="931645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/>
              <a:t>Arthur’s valentine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FBF09D-C18A-4E3C-9461-DB2AC33E6ED5}"/>
              </a:ext>
            </a:extLst>
          </p:cNvPr>
          <p:cNvSpPr txBox="1">
            <a:spLocks/>
          </p:cNvSpPr>
          <p:nvPr/>
        </p:nvSpPr>
        <p:spPr>
          <a:xfrm>
            <a:off x="546448" y="6394680"/>
            <a:ext cx="682895" cy="46809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24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16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5:34</a:t>
            </a:r>
            <a:endParaRPr lang="en-AU" sz="1600" dirty="0"/>
          </a:p>
        </p:txBody>
      </p:sp>
      <p:pic>
        <p:nvPicPr>
          <p:cNvPr id="6" name="Online Media 5" title="Read-Aloud of Arthur's Valentine by Mark Brown">
            <a:hlinkClick r:id="" action="ppaction://media"/>
            <a:extLst>
              <a:ext uri="{FF2B5EF4-FFF2-40B4-BE49-F238E27FC236}">
                <a16:creationId xmlns:a16="http://schemas.microsoft.com/office/drawing/2014/main" id="{4F845A46-4384-4270-A401-7E0D9CEF7A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9490" y="-580571"/>
            <a:ext cx="9993021" cy="5646057"/>
          </a:xfrm>
          <a:prstGeom prst="rect">
            <a:avLst/>
          </a:prstGeom>
        </p:spPr>
      </p:pic>
      <p:pic>
        <p:nvPicPr>
          <p:cNvPr id="14338" name="Picture 2" descr="Image currently unavailable">
            <a:extLst>
              <a:ext uri="{FF2B5EF4-FFF2-40B4-BE49-F238E27FC236}">
                <a16:creationId xmlns:a16="http://schemas.microsoft.com/office/drawing/2014/main" id="{36F992A6-04BE-4835-B4D9-9DC9FCE3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" y="5192586"/>
            <a:ext cx="876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F1FFFF-4753-485A-8ABF-BFF59F162D6E}"/>
              </a:ext>
            </a:extLst>
          </p:cNvPr>
          <p:cNvSpPr txBox="1"/>
          <p:nvPr/>
        </p:nvSpPr>
        <p:spPr>
          <a:xfrm>
            <a:off x="11025809" y="3443920"/>
            <a:ext cx="12235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effectLst/>
              </a:rPr>
              <a:t>Arthur Series</a:t>
            </a:r>
          </a:p>
          <a:p>
            <a:pPr algn="ctr"/>
            <a:r>
              <a:rPr lang="en-US" sz="1200" b="0" i="1" dirty="0">
                <a:effectLst/>
              </a:rPr>
              <a:t>3 titles can be official Challenge books and 5 more can be personal choice</a:t>
            </a:r>
            <a:endParaRPr lang="en-US" sz="1200" i="1" dirty="0">
              <a:effectLst/>
            </a:endParaRPr>
          </a:p>
          <a:p>
            <a:endParaRPr lang="en-AU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4A0E47-D82B-47A0-B83B-A1FB4304EE0D}"/>
              </a:ext>
            </a:extLst>
          </p:cNvPr>
          <p:cNvSpPr txBox="1"/>
          <p:nvPr/>
        </p:nvSpPr>
        <p:spPr>
          <a:xfrm>
            <a:off x="1291771" y="6565612"/>
            <a:ext cx="960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effectLst/>
              </a:rPr>
              <a:t>ISBN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9780316111874</a:t>
            </a:r>
            <a:r>
              <a:rPr lang="en-AU" sz="1400" i="1" dirty="0"/>
              <a:t>            	</a:t>
            </a:r>
            <a:r>
              <a:rPr lang="en-US" sz="1400" b="1" i="1" dirty="0">
                <a:effectLst/>
              </a:rPr>
              <a:t>Publisher</a:t>
            </a:r>
            <a:r>
              <a:rPr lang="en-US" sz="1400" b="0" i="1" dirty="0">
                <a:effectLst/>
              </a:rPr>
              <a:t> </a:t>
            </a:r>
            <a:r>
              <a:rPr lang="en-AU" sz="1400" b="0" i="1" dirty="0">
                <a:effectLst/>
              </a:rPr>
              <a:t> </a:t>
            </a:r>
            <a:r>
              <a:rPr lang="en-US" sz="1400" b="0" i="1" dirty="0">
                <a:effectLst/>
              </a:rPr>
              <a:t>Little, Brown Books for Young Readers, 1980</a:t>
            </a:r>
            <a:r>
              <a:rPr lang="en-AU" sz="1400" b="0" i="1" dirty="0">
                <a:effectLst/>
              </a:rPr>
              <a:t>           </a:t>
            </a:r>
            <a:r>
              <a:rPr lang="en-US" sz="1400" b="1" i="1" dirty="0">
                <a:effectLst/>
              </a:rPr>
              <a:t>PRC ID# </a:t>
            </a:r>
            <a:r>
              <a:rPr lang="en-US" sz="1400" i="1" dirty="0">
                <a:effectLst/>
              </a:rPr>
              <a:t>587734</a:t>
            </a:r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02135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fVTI">
  <a:themeElements>
    <a:clrScheme name="AnalogousFromLightSeedRightStep">
      <a:dk1>
        <a:srgbClr val="000000"/>
      </a:dk1>
      <a:lt1>
        <a:srgbClr val="FFFFFF"/>
      </a:lt1>
      <a:dk2>
        <a:srgbClr val="412F24"/>
      </a:dk2>
      <a:lt2>
        <a:srgbClr val="E2E6E8"/>
      </a:lt2>
      <a:accent1>
        <a:srgbClr val="BE9A86"/>
      </a:accent1>
      <a:accent2>
        <a:srgbClr val="ADA176"/>
      </a:accent2>
      <a:accent3>
        <a:srgbClr val="9FA77F"/>
      </a:accent3>
      <a:accent4>
        <a:srgbClr val="8AAB75"/>
      </a:accent4>
      <a:accent5>
        <a:srgbClr val="81AD82"/>
      </a:accent5>
      <a:accent6>
        <a:srgbClr val="77AE8F"/>
      </a:accent6>
      <a:hlink>
        <a:srgbClr val="5A879F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3530</Words>
  <Application>Microsoft Office PowerPoint</Application>
  <PresentationFormat>Widescreen</PresentationFormat>
  <Paragraphs>522</Paragraphs>
  <Slides>107</Slides>
  <Notes>0</Notes>
  <HiddenSlides>0</HiddenSlides>
  <MMClips>106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2" baseType="lpstr">
      <vt:lpstr>Arial</vt:lpstr>
      <vt:lpstr>Avenir Next LT Pro Light</vt:lpstr>
      <vt:lpstr>Rockwell Nova Light</vt:lpstr>
      <vt:lpstr>Wingdings</vt:lpstr>
      <vt:lpstr>LeafVTI</vt:lpstr>
      <vt:lpstr>NSW Premier’s Reading Challenge</vt:lpstr>
      <vt:lpstr>ABC Animal rhymes for you and me</vt:lpstr>
      <vt:lpstr>ABigail</vt:lpstr>
      <vt:lpstr>Ada twist, scientist</vt:lpstr>
      <vt:lpstr>Addis berner bear forgets</vt:lpstr>
      <vt:lpstr>The adventures of beekle, the unimaginary friend</vt:lpstr>
      <vt:lpstr>The adventures egg box dragon</vt:lpstr>
      <vt:lpstr>adventures with chipper the cheetah</vt:lpstr>
      <vt:lpstr>adventures with elle the elephant</vt:lpstr>
      <vt:lpstr>adventures with Gerry the giraffe</vt:lpstr>
      <vt:lpstr>adventures with kolah the koala</vt:lpstr>
      <vt:lpstr>adventures with lena the lion</vt:lpstr>
      <vt:lpstr>adventures with Lennie the leopard</vt:lpstr>
      <vt:lpstr>adventures with mia the meerkat</vt:lpstr>
      <vt:lpstr>adventures with ping-ping the panda</vt:lpstr>
      <vt:lpstr>adventures with rufus the rhinoceros</vt:lpstr>
      <vt:lpstr>adventures with timba the tiger</vt:lpstr>
      <vt:lpstr>Again!</vt:lpstr>
      <vt:lpstr>Albert and little henry</vt:lpstr>
      <vt:lpstr>Alexander’s outing</vt:lpstr>
      <vt:lpstr>Alfie and the birthday surprise</vt:lpstr>
      <vt:lpstr>Alice &amp; anatole</vt:lpstr>
      <vt:lpstr>Alice’s Magic garden</vt:lpstr>
      <vt:lpstr>All about spot</vt:lpstr>
      <vt:lpstr>All I want for Christmas is rain</vt:lpstr>
      <vt:lpstr>All of the factors of why I love tractors</vt:lpstr>
      <vt:lpstr>All the ways to be smart</vt:lpstr>
      <vt:lpstr>All through the year</vt:lpstr>
      <vt:lpstr>Allegro a musical journey through 11 musical masterpieces</vt:lpstr>
      <vt:lpstr>Allergic alpaca</vt:lpstr>
      <vt:lpstr>Alma and how she got her name</vt:lpstr>
      <vt:lpstr>Alpacas with maracas</vt:lpstr>
      <vt:lpstr>Alphabetical sydney</vt:lpstr>
      <vt:lpstr>The amazing monster detectoscope</vt:lpstr>
      <vt:lpstr>Ambulance, ambulance!</vt:lpstr>
      <vt:lpstr>Amelia Ellicott’s garden</vt:lpstr>
      <vt:lpstr>Amy &amp; louis</vt:lpstr>
      <vt:lpstr>Angelina at the fair</vt:lpstr>
      <vt:lpstr>Angelina ballerina</vt:lpstr>
      <vt:lpstr>Angelina ballerina’s invitation to the ballet</vt:lpstr>
      <vt:lpstr>Angelina’s ballet class</vt:lpstr>
      <vt:lpstr>Angelina’s halloween</vt:lpstr>
      <vt:lpstr>Angelina, star of the show</vt:lpstr>
      <vt:lpstr>Angry arthur</vt:lpstr>
      <vt:lpstr>Angry cookie</vt:lpstr>
      <vt:lpstr>Animal babies in grasslands</vt:lpstr>
      <vt:lpstr>Animal babies in polar lands</vt:lpstr>
      <vt:lpstr>Animal babies in ponds and rivers</vt:lpstr>
      <vt:lpstr>Animal babies in rainforests</vt:lpstr>
      <vt:lpstr>Animal babies on the farm</vt:lpstr>
      <vt:lpstr>Animalphabet</vt:lpstr>
      <vt:lpstr>The animals of farmer jones</vt:lpstr>
      <vt:lpstr>Annabel’s dance</vt:lpstr>
      <vt:lpstr>Annie rose is my little sister</vt:lpstr>
      <vt:lpstr>Annie’s chair</vt:lpstr>
      <vt:lpstr>Anno’s counting book</vt:lpstr>
      <vt:lpstr>Anno’s magic seeds</vt:lpstr>
      <vt:lpstr>Another book about bears</vt:lpstr>
      <vt:lpstr>Another important book</vt:lpstr>
      <vt:lpstr>The ants go marching</vt:lpstr>
      <vt:lpstr>The anzac billy</vt:lpstr>
      <vt:lpstr>Anzac biscuits</vt:lpstr>
      <vt:lpstr>Applesauce and the Christmas miracle</vt:lpstr>
      <vt:lpstr>Arabella and the magic pencil</vt:lpstr>
      <vt:lpstr>Aranea</vt:lpstr>
      <vt:lpstr>Archie and the bear</vt:lpstr>
      <vt:lpstr>Are these hen’s eggs?</vt:lpstr>
      <vt:lpstr>Are these your glasses?</vt:lpstr>
      <vt:lpstr>Are we there yet?</vt:lpstr>
      <vt:lpstr>Are you my mother?</vt:lpstr>
      <vt:lpstr>Are you ready to play outside?</vt:lpstr>
      <vt:lpstr>Argh! There’s a skeleton inside you</vt:lpstr>
      <vt:lpstr>Argus</vt:lpstr>
      <vt:lpstr>Around the house the fox chased the mouse</vt:lpstr>
      <vt:lpstr>Arthur and the true francine</vt:lpstr>
      <vt:lpstr>Arthur babysits</vt:lpstr>
      <vt:lpstr>Arthur goes to camp</vt:lpstr>
      <vt:lpstr>Arthur lost and found</vt:lpstr>
      <vt:lpstr>Arthur meets the president</vt:lpstr>
      <vt:lpstr>Arthur tells a story</vt:lpstr>
      <vt:lpstr>Arthur turns green</vt:lpstr>
      <vt:lpstr>Arthur’s April fool</vt:lpstr>
      <vt:lpstr>Arthur’s baby</vt:lpstr>
      <vt:lpstr>Arthur’s birthday</vt:lpstr>
      <vt:lpstr>Arthur’s chicken pox</vt:lpstr>
      <vt:lpstr>Arthur’s christmas</vt:lpstr>
      <vt:lpstr>Arthur’s computer disaster</vt:lpstr>
      <vt:lpstr>Arthur’s eyes</vt:lpstr>
      <vt:lpstr>Arthur’s family vacation</vt:lpstr>
      <vt:lpstr>Arthur’s first sleepover</vt:lpstr>
      <vt:lpstr>Arthur’s new puppy</vt:lpstr>
      <vt:lpstr>Arthur’s nose</vt:lpstr>
      <vt:lpstr>Arthur’s pet business</vt:lpstr>
      <vt:lpstr>Arthur’s teacher trouble</vt:lpstr>
      <vt:lpstr>Arthur’s thanksgiving</vt:lpstr>
      <vt:lpstr>Arthur’s tooth</vt:lpstr>
      <vt:lpstr>Arthur’s tv trouble</vt:lpstr>
      <vt:lpstr>Arthur’s underwear</vt:lpstr>
      <vt:lpstr>Arthur’s valentine</vt:lpstr>
      <vt:lpstr>Arthur it’s only rock ‘n’ roll</vt:lpstr>
      <vt:lpstr>As big as you</vt:lpstr>
      <vt:lpstr>Astonishing animal abc</vt:lpstr>
      <vt:lpstr>At my family table</vt:lpstr>
      <vt:lpstr>The aunties three</vt:lpstr>
      <vt:lpstr>Ava’s spectacular spectacles</vt:lpstr>
      <vt:lpstr>Avocado baby</vt:lpstr>
      <vt:lpstr>Ayu and the perfect moon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 Premier’s Reading Challenge</dc:title>
  <dc:creator>Kristy Beatton</dc:creator>
  <cp:lastModifiedBy>Lorraine Husarek (Lorraine Husarek)</cp:lastModifiedBy>
  <cp:revision>246</cp:revision>
  <dcterms:created xsi:type="dcterms:W3CDTF">2021-04-13T12:00:12Z</dcterms:created>
  <dcterms:modified xsi:type="dcterms:W3CDTF">2021-07-10T04:26:30Z</dcterms:modified>
</cp:coreProperties>
</file>